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2.xml" ContentType="application/vnd.openxmlformats-officedocument.presentationml.slideMaster+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22.xml" ContentType="application/vnd.openxmlformats-officedocument.presentationml.slideMaster+xml"/>
  <Override PartName="/ppt/slideMasters/slideMaster21.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18.xml" ContentType="application/vnd.openxmlformats-officedocument.presentationml.slideMaster+xml"/>
  <Override PartName="/ppt/slideMasters/slideMaster17.xml" ContentType="application/vnd.openxmlformats-officedocument.presentationml.slideMaster+xml"/>
  <Override PartName="/ppt/slideMasters/slideMaster16.xml" ContentType="application/vnd.openxmlformats-officedocument.presentationml.slideMaster+xml"/>
  <Override PartName="/ppt/slideMasters/slideMaster15.xml" ContentType="application/vnd.openxmlformats-officedocument.presentationml.slideMaster+xml"/>
  <Override PartName="/ppt/slideMasters/slideMaster3.xml" ContentType="application/vnd.openxmlformats-officedocument.presentationml.slideMaster+xml"/>
  <Override PartName="/ppt/slideMasters/_rels/slideMaster1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_rels/slideMaster12.xml.rels" ContentType="application/vnd.openxmlformats-package.relationships+xml"/>
  <Override PartName="/ppt/slideMasters/_rels/slideMaster14.xml.rels" ContentType="application/vnd.openxmlformats-package.relationships+xml"/>
  <Override PartName="/ppt/slideMasters/_rels/slideMaster3.xml.rels" ContentType="application/vnd.openxmlformats-package.relationships+xml"/>
  <Override PartName="/ppt/slideMasters/_rels/slideMaster15.xml.rels" ContentType="application/vnd.openxmlformats-package.relationships+xml"/>
  <Override PartName="/ppt/slideMasters/_rels/slideMaster4.xml.rels" ContentType="application/vnd.openxmlformats-package.relationships+xml"/>
  <Override PartName="/ppt/slideMasters/_rels/slideMaster11.xml.rels" ContentType="application/vnd.openxmlformats-package.relationships+xml"/>
  <Override PartName="/ppt/slideMasters/_rels/slideMaster16.xml.rels" ContentType="application/vnd.openxmlformats-package.relationships+xml"/>
  <Override PartName="/ppt/slideMasters/_rels/slideMaster5.xml.rels" ContentType="application/vnd.openxmlformats-package.relationships+xml"/>
  <Override PartName="/ppt/slideMasters/_rels/slideMaster10.xml.rels" ContentType="application/vnd.openxmlformats-package.relationships+xml"/>
  <Override PartName="/ppt/slideMasters/_rels/slideMaster22.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21.xml.rels" ContentType="application/vnd.openxmlformats-package.relationships+xml"/>
  <Override PartName="/ppt/slideMasters/_rels/slideMaster19.xml.rels" ContentType="application/vnd.openxmlformats-package.relationships+xml"/>
  <Override PartName="/ppt/slideMasters/_rels/slideMaster7.xml.rels" ContentType="application/vnd.openxmlformats-package.relationships+xml"/>
  <Override PartName="/ppt/slideMasters/_rels/slideMaster20.xml.rels" ContentType="application/vnd.openxmlformats-package.relationships+xml"/>
  <Override PartName="/ppt/slideMasters/_rels/slideMaster18.xml.rels" ContentType="application/vnd.openxmlformats-package.relationships+xml"/>
  <Override PartName="/ppt/slideMasters/_rels/slideMaster6.xml.rels" ContentType="application/vnd.openxmlformats-package.relationships+xml"/>
  <Override PartName="/ppt/slideMasters/_rels/slideMaster17.xml.rels" ContentType="application/vnd.openxmlformats-package.relationships+xml"/>
  <Override PartName="/ppt/slideMasters/slideMaster14.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13.xml" ContentType="application/vnd.openxmlformats-officedocument.presentationml.slideMaster+xml"/>
  <Override PartName="/ppt/presProps.xml" ContentType="application/vnd.openxmlformats-officedocument.presentationml.presProps+xml"/>
  <Override PartName="/ppt/theme/theme10.xml" ContentType="application/vnd.openxmlformats-officedocument.theme+xml"/>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13.xml" ContentType="application/vnd.openxmlformats-officedocument.theme+xml"/>
  <Override PartName="/ppt/theme/theme3.xml" ContentType="application/vnd.openxmlformats-officedocument.theme+xml"/>
  <Override PartName="/ppt/theme/theme22.xml" ContentType="application/vnd.openxmlformats-officedocument.theme+xml"/>
  <Override PartName="/ppt/theme/theme21.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18.xml" ContentType="application/vnd.openxmlformats-officedocument.theme+xml"/>
  <Override PartName="/ppt/theme/theme17.xml" ContentType="application/vnd.openxmlformats-officedocument.theme+xml"/>
  <Override PartName="/ppt/theme/theme16.xml" ContentType="application/vnd.openxmlformats-officedocument.theme+xml"/>
  <Override PartName="/ppt/theme/theme15.xml" ContentType="application/vnd.openxmlformats-officedocument.theme+xml"/>
  <Override PartName="/ppt/theme/theme14.xml" ContentType="application/vnd.openxmlformats-officedocument.theme+xml"/>
  <Override PartName="/ppt/theme/theme1.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12.xml" ContentType="application/vnd.openxmlformats-officedocument.theme+xml"/>
  <Override PartName="/ppt/_rels/presentation.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13.jpeg" ContentType="image/jpeg"/>
  <Override PartName="/ppt/media/image6.png" ContentType="image/png"/>
  <Override PartName="/ppt/media/image7.png" ContentType="image/png"/>
  <Override PartName="/ppt/media/image12.jpeg" ContentType="image/jpeg"/>
  <Override PartName="/ppt/media/image8.png" ContentType="image/png"/>
  <Override PartName="/ppt/media/image9.png" ContentType="image/png"/>
  <Override PartName="/ppt/media/image11.jpeg" ContentType="image/jpeg"/>
  <Override PartName="/ppt/media/image10.jpeg" ContentType="image/jpeg"/>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22.xml" ContentType="application/vnd.openxmlformats-officedocument.presentationml.slideLayout+xml"/>
  <Override PartName="/ppt/slideLayouts/slideLayout4.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1.xml" ContentType="application/vnd.openxmlformats-officedocument.presentationml.slideLayout+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20.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2.xml.rels" ContentType="application/vnd.openxmlformats-package.relationships+xml"/>
  <Override PartName="/ppt/slideLayouts/_rels/slideLayout2.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1.xml.rels" ContentType="application/vnd.openxmlformats-package.relationships+xml"/>
  <Override PartName="/ppt/slideLayouts/slideLayout3.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s/slide1.xml" ContentType="application/vnd.openxmlformats-officedocument.presentationml.slide+xml"/>
  <Override PartName="/ppt/slides/_rels/slide12.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Types>
</file>

<file path=_rels/.rels><?xml version="1.0" encoding="UTF-8"?>
<Relationships xmlns="http://schemas.openxmlformats.org/package/2006/relationships"><Relationship Id="rId1" Type="http://schemas.openxmlformats.org/officedocument/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 Target="slides/slide1.xml"/><Relationship Id="rId25" Type="http://schemas.openxmlformats.org/officeDocument/2006/relationships/slide" Target="slides/slide2.xml"/><Relationship Id="rId26" Type="http://schemas.openxmlformats.org/officeDocument/2006/relationships/slide" Target="slides/slide3.xml"/><Relationship Id="rId27" Type="http://schemas.openxmlformats.org/officeDocument/2006/relationships/slide" Target="slides/slide4.xml"/><Relationship Id="rId28" Type="http://schemas.openxmlformats.org/officeDocument/2006/relationships/slide" Target="slides/slide5.xml"/><Relationship Id="rId29" Type="http://schemas.openxmlformats.org/officeDocument/2006/relationships/slide" Target="slides/slide6.xml"/><Relationship Id="rId30" Type="http://schemas.openxmlformats.org/officeDocument/2006/relationships/slide" Target="slides/slide7.xml"/><Relationship Id="rId31" Type="http://schemas.openxmlformats.org/officeDocument/2006/relationships/slide" Target="slides/slide8.xml"/><Relationship Id="rId32" Type="http://schemas.openxmlformats.org/officeDocument/2006/relationships/slide" Target="slides/slide9.xml"/><Relationship Id="rId33" Type="http://schemas.openxmlformats.org/officeDocument/2006/relationships/slide" Target="slides/slide10.xml"/><Relationship Id="rId34" Type="http://schemas.openxmlformats.org/officeDocument/2006/relationships/slide" Target="slides/slide11.xml"/><Relationship Id="rId35" Type="http://schemas.openxmlformats.org/officeDocument/2006/relationships/slide" Target="slides/slide12.xml"/><Relationship Id="rId36"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spTree>
      <p:nvGrpSpPr>
        <p:cNvPr id="1" name=""/>
        <p:cNvGrpSpPr/>
        <p:nvPr/>
      </p:nvGrpSpPr>
      <p:grpSpPr>
        <a:xfrm>
          <a:off x="0" y="0"/>
          <a:ext cx="0" cy="0"/>
          <a:chOff x="0" y="0"/>
          <a:chExt cx="0" cy="0"/>
        </a:xfrm>
      </p:grpSpPr>
      <p:sp>
        <p:nvSpPr>
          <p:cNvPr id="3" name="PlaceHolder 1"/>
          <p:cNvSpPr>
            <a:spLocks noGrp="1"/>
          </p:cNvSpPr>
          <p:nvPr>
            <p:ph type="title"/>
          </p:nvPr>
        </p:nvSpPr>
        <p:spPr>
          <a:xfrm>
            <a:off x="1857240" y="488520"/>
            <a:ext cx="5429160" cy="1058400"/>
          </a:xfrm>
          <a:prstGeom prst="rect">
            <a:avLst/>
          </a:prstGeom>
          <a:noFill/>
          <a:ln w="0">
            <a:noFill/>
          </a:ln>
        </p:spPr>
        <p:txBody>
          <a:bodyPr lIns="0" rIns="0" tIns="0" bIns="0" anchor="ctr">
            <a:noAutofit/>
          </a:bodyPr>
          <a:p>
            <a:pPr indent="0">
              <a:buNone/>
            </a:pPr>
            <a:endParaRPr b="0" lang="fr-FR" sz="1800" spc="-1" strike="noStrike">
              <a:solidFill>
                <a:schemeClr val="dk1"/>
              </a:solidFill>
              <a:latin typeface="Arial"/>
            </a:endParaRPr>
          </a:p>
        </p:txBody>
      </p:sp>
      <p:sp>
        <p:nvSpPr>
          <p:cNvPr id="4"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OpenSymbo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ONLY_1_1_1">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ONLY_1_1_1_1">
    <p:spTree>
      <p:nvGrpSpPr>
        <p:cNvPr id="1" name=""/>
        <p:cNvGrpSpPr/>
        <p:nvPr/>
      </p:nvGrpSpPr>
      <p:grpSpPr>
        <a:xfrm>
          <a:off x="0" y="0"/>
          <a:ext cx="0" cy="0"/>
          <a:chOff x="0" y="0"/>
          <a:chExt cx="0" cy="0"/>
        </a:xfrm>
      </p:grpSpPr>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spTree>
      <p:nvGrpSpPr>
        <p:cNvPr id="1" name=""/>
        <p:cNvGrpSpPr/>
        <p:nvPr/>
      </p:nvGrpSpPr>
      <p:grpSpPr>
        <a:xfrm>
          <a:off x="0" y="0"/>
          <a:ext cx="0" cy="0"/>
          <a:chOff x="0" y="0"/>
          <a:chExt cx="0" cy="0"/>
        </a:xfrm>
      </p:grpSpPr>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3_1">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
    <p:spTree>
      <p:nvGrpSpPr>
        <p:cNvPr id="1" name=""/>
        <p:cNvGrpSpPr/>
        <p:nvPr/>
      </p:nvGrpSpPr>
      <p:grpSpPr>
        <a:xfrm>
          <a:off x="0" y="0"/>
          <a:ext cx="0" cy="0"/>
          <a:chOff x="0" y="0"/>
          <a:chExt cx="0" cy="0"/>
        </a:xfrm>
      </p:grpSpPr>
      <p:sp>
        <p:nvSpPr>
          <p:cNvPr id="33" name="PlaceHolder 1"/>
          <p:cNvSpPr>
            <a:spLocks noGrp="1"/>
          </p:cNvSpPr>
          <p:nvPr>
            <p:ph type="title"/>
          </p:nvPr>
        </p:nvSpPr>
        <p:spPr>
          <a:xfrm>
            <a:off x="1857240" y="488520"/>
            <a:ext cx="5429160" cy="1058400"/>
          </a:xfrm>
          <a:prstGeom prst="rect">
            <a:avLst/>
          </a:prstGeom>
          <a:noFill/>
          <a:ln w="0">
            <a:noFill/>
          </a:ln>
        </p:spPr>
        <p:txBody>
          <a:bodyPr lIns="0" rIns="0" tIns="0" bIns="0" anchor="ctr">
            <a:noAutofit/>
          </a:bodyPr>
          <a:p>
            <a:pPr indent="0">
              <a:buNone/>
            </a:pPr>
            <a:endParaRPr b="0" lang="fr-FR" sz="1800" spc="-1" strike="noStrike">
              <a:solidFill>
                <a:schemeClr val="dk1"/>
              </a:solidFill>
              <a:latin typeface="Arial"/>
            </a:endParaRPr>
          </a:p>
        </p:txBody>
      </p:sp>
      <p:sp>
        <p:nvSpPr>
          <p:cNvPr id="34"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_AND_TWO_COLUMNS">
    <p:spTree>
      <p:nvGrpSpPr>
        <p:cNvPr id="1" name=""/>
        <p:cNvGrpSpPr/>
        <p:nvPr/>
      </p:nvGrpSpPr>
      <p:grpSpPr>
        <a:xfrm>
          <a:off x="0" y="0"/>
          <a:ext cx="0" cy="0"/>
          <a:chOff x="0" y="0"/>
          <a:chExt cx="0" cy="0"/>
        </a:xfrm>
      </p:grpSpPr>
      <p:sp>
        <p:nvSpPr>
          <p:cNvPr id="37" name="PlaceHolder 1"/>
          <p:cNvSpPr>
            <a:spLocks noGrp="1"/>
          </p:cNvSpPr>
          <p:nvPr>
            <p:ph type="title"/>
          </p:nvPr>
        </p:nvSpPr>
        <p:spPr>
          <a:xfrm>
            <a:off x="1857240" y="488520"/>
            <a:ext cx="5429160" cy="1058400"/>
          </a:xfrm>
          <a:prstGeom prst="rect">
            <a:avLst/>
          </a:prstGeom>
          <a:noFill/>
          <a:ln w="0">
            <a:noFill/>
          </a:ln>
        </p:spPr>
        <p:txBody>
          <a:bodyPr lIns="0" rIns="0" tIns="0" bIns="0" anchor="ctr">
            <a:noAutofit/>
          </a:bodyPr>
          <a:p>
            <a:pPr indent="0">
              <a:buNone/>
            </a:pPr>
            <a:endParaRPr b="0" lang="fr-FR" sz="1800" spc="-1" strike="noStrike">
              <a:solidFill>
                <a:schemeClr val="dk1"/>
              </a:solidFill>
              <a:latin typeface="Arial"/>
            </a:endParaRPr>
          </a:p>
        </p:txBody>
      </p:sp>
      <p:sp>
        <p:nvSpPr>
          <p:cNvPr id="3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
        <p:nvSpPr>
          <p:cNvPr id="3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spTree>
      <p:nvGrpSpPr>
        <p:cNvPr id="1" name=""/>
        <p:cNvGrpSpPr/>
        <p:nvPr/>
      </p:nvGrpSpPr>
      <p:grpSpPr>
        <a:xfrm>
          <a:off x="0" y="0"/>
          <a:ext cx="0" cy="0"/>
          <a:chOff x="0" y="0"/>
          <a:chExt cx="0" cy="0"/>
        </a:xfrm>
      </p:grpSpPr>
      <p:sp>
        <p:nvSpPr>
          <p:cNvPr id="42" name="PlaceHolder 1"/>
          <p:cNvSpPr>
            <a:spLocks noGrp="1"/>
          </p:cNvSpPr>
          <p:nvPr>
            <p:ph type="title"/>
          </p:nvPr>
        </p:nvSpPr>
        <p:spPr>
          <a:xfrm>
            <a:off x="1857240" y="488520"/>
            <a:ext cx="5429160" cy="1058400"/>
          </a:xfrm>
          <a:prstGeom prst="rect">
            <a:avLst/>
          </a:prstGeom>
          <a:noFill/>
          <a:ln w="0">
            <a:noFill/>
          </a:ln>
        </p:spPr>
        <p:txBody>
          <a:bodyPr lIns="0" rIns="0" tIns="0" bIns="0" anchor="ctr">
            <a:noAutofit/>
          </a:bodyPr>
          <a:p>
            <a:pPr indent="0">
              <a:buNone/>
            </a:pPr>
            <a:endParaRPr b="0" lang="fr-FR" sz="1800" spc="-1" strike="noStrike">
              <a:solidFill>
                <a:schemeClr val="dk1"/>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
    <p:spTree>
      <p:nvGrpSpPr>
        <p:cNvPr id="1" name=""/>
        <p:cNvGrpSpPr/>
        <p:nvPr/>
      </p:nvGrpSpPr>
      <p:grpSpPr>
        <a:xfrm>
          <a:off x="0" y="0"/>
          <a:ext cx="0" cy="0"/>
          <a:chOff x="0" y="0"/>
          <a:chExt cx="0" cy="0"/>
        </a:xfrm>
      </p:grpSpPr>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IN_POINT">
    <p:spTree>
      <p:nvGrpSpPr>
        <p:cNvPr id="1" name=""/>
        <p:cNvGrpSpPr/>
        <p:nvPr/>
      </p:nvGrpSpPr>
      <p:grpSpPr>
        <a:xfrm>
          <a:off x="0" y="0"/>
          <a:ext cx="0" cy="0"/>
          <a:chOff x="0" y="0"/>
          <a:chExt cx="0" cy="0"/>
        </a:xfrm>
      </p:grpSpPr>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TITLE_AND_DESCRIPTION">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_NUMBER">
    <p:spTree>
      <p:nvGrpSpPr>
        <p:cNvPr id="1" name=""/>
        <p:cNvGrpSpPr/>
        <p:nvPr/>
      </p:nvGrpSpPr>
      <p:grpSpPr>
        <a:xfrm>
          <a:off x="0" y="0"/>
          <a:ext cx="0" cy="0"/>
          <a:chOff x="0" y="0"/>
          <a:chExt cx="0" cy="0"/>
        </a:xfrm>
      </p:grpSpPr>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APTION_ONLY">
    <p:spTree>
      <p:nvGrpSpPr>
        <p:cNvPr id="1" name=""/>
        <p:cNvGrpSpPr/>
        <p:nvPr/>
      </p:nvGrpSpPr>
      <p:grpSpPr>
        <a:xfrm>
          <a:off x="0" y="0"/>
          <a:ext cx="0" cy="0"/>
          <a:chOff x="0" y="0"/>
          <a:chExt cx="0" cy="0"/>
        </a:xfrm>
      </p:grpSpPr>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imple-light-2">
    <p:spTree>
      <p:nvGrpSpPr>
        <p:cNvPr id="1" name=""/>
        <p:cNvGrpSpPr/>
        <p:nvPr/>
      </p:nvGrpSpPr>
      <p:grpSpPr>
        <a:xfrm>
          <a:off x="0" y="0"/>
          <a:ext cx="0" cy="0"/>
          <a:chOff x="0" y="0"/>
          <a:chExt cx="0" cy="0"/>
        </a:xfrm>
      </p:grpSpPr>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2">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
    <p:spTree>
      <p:nvGrpSpPr>
        <p:cNvPr id="1" name=""/>
        <p:cNvGrpSpPr/>
        <p:nvPr/>
      </p:nvGrpSpPr>
      <p:grpSpPr>
        <a:xfrm>
          <a:off x="0" y="0"/>
          <a:ext cx="0" cy="0"/>
          <a:chOff x="0" y="0"/>
          <a:chExt cx="0" cy="0"/>
        </a:xfrm>
      </p:grpSpPr>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
    <p:spTree>
      <p:nvGrpSpPr>
        <p:cNvPr id="1" name=""/>
        <p:cNvGrpSpPr/>
        <p:nvPr/>
      </p:nvGrpSpPr>
      <p:grpSpPr>
        <a:xfrm>
          <a:off x="0" y="0"/>
          <a:ext cx="0" cy="0"/>
          <a:chOff x="0" y="0"/>
          <a:chExt cx="0" cy="0"/>
        </a:xfrm>
      </p:grpSpPr>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ONLY_1">
    <p:spTree>
      <p:nvGrpSpPr>
        <p:cNvPr id="1" name=""/>
        <p:cNvGrpSpPr/>
        <p:nvPr/>
      </p:nvGrpSpPr>
      <p:grpSpPr>
        <a:xfrm>
          <a:off x="0" y="0"/>
          <a:ext cx="0" cy="0"/>
          <a:chOff x="0" y="0"/>
          <a:chExt cx="0" cy="0"/>
        </a:xfrm>
      </p:grpSpPr>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ONLY_1_1">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6.png"/><Relationship Id="rId3"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6.png"/><Relationship Id="rId3"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7.png"/><Relationship Id="rId3"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7.png"/><Relationship Id="rId3" Type="http://schemas.openxmlformats.org/officeDocument/2006/relationships/hyperlink" Target="https://bit.ly/3A1uf1Q" TargetMode="External"/><Relationship Id="rId4" Type="http://schemas.openxmlformats.org/officeDocument/2006/relationships/hyperlink" Target="http://bit.ly/2TtBDfr" TargetMode="External"/><Relationship Id="rId5"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5.png"/><Relationship Id="rId3"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8.png"/><Relationship Id="rId3"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3.png"/><Relationship Id="rId3"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2.png"/><Relationship Id="rId3"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9.png"/><Relationship Id="rId3"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slideLayout" Target="../slideLayouts/slideLayout2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2.png"/><Relationship Id="rId3"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3.png"/><Relationship Id="rId3"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4.png"/><Relationship Id="rId3"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3.png"/><Relationship Id="rId3"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3.png"/><Relationship Id="rId3"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5.png"/><Relationship Id="rId3"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2"/>
        </a:solidFill>
      </p:bgPr>
    </p:bg>
    <p:spTree>
      <p:nvGrpSpPr>
        <p:cNvPr id="1" name=""/>
        <p:cNvGrpSpPr/>
        <p:nvPr/>
      </p:nvGrpSpPr>
      <p:grpSpPr>
        <a:xfrm>
          <a:off x="0" y="0"/>
          <a:ext cx="0" cy="0"/>
          <a:chOff x="0" y="0"/>
          <a:chExt cx="0" cy="0"/>
        </a:xfrm>
      </p:grpSpPr>
      <p:pic>
        <p:nvPicPr>
          <p:cNvPr id="0" name="Google Shape;9;p2" descr=""/>
          <p:cNvPicPr/>
          <p:nvPr/>
        </p:nvPicPr>
        <p:blipFill>
          <a:blip r:embed="rId2">
            <a:alphaModFix amt="70000"/>
          </a:blip>
          <a:stretch/>
        </p:blipFill>
        <p:spPr>
          <a:xfrm>
            <a:off x="0" y="-40320"/>
            <a:ext cx="9143640" cy="5223600"/>
          </a:xfrm>
          <a:prstGeom prst="rect">
            <a:avLst/>
          </a:prstGeom>
          <a:ln w="0">
            <a:noFill/>
          </a:ln>
          <a:effectLst>
            <a:outerShdw algn="bl" blurRad="57240" dir="5400000" dist="19080" rotWithShape="0">
              <a:srgbClr val="000000">
                <a:alpha val="50000"/>
              </a:srgbClr>
            </a:outerShdw>
          </a:effectLst>
        </p:spPr>
      </p:pic>
      <p:sp>
        <p:nvSpPr>
          <p:cNvPr id="1" name="PlaceHolder 1"/>
          <p:cNvSpPr>
            <a:spLocks noGrp="1"/>
          </p:cNvSpPr>
          <p:nvPr>
            <p:ph type="title"/>
          </p:nvPr>
        </p:nvSpPr>
        <p:spPr>
          <a:xfrm>
            <a:off x="848880" y="1661760"/>
            <a:ext cx="5348520" cy="2372760"/>
          </a:xfrm>
          <a:prstGeom prst="rect">
            <a:avLst/>
          </a:prstGeom>
          <a:noFill/>
          <a:ln w="0">
            <a:noFill/>
          </a:ln>
        </p:spPr>
        <p:txBody>
          <a:bodyPr lIns="91440" rIns="91440" tIns="91440" bIns="91440" anchor="t">
            <a:noAutofit/>
          </a:bodyPr>
          <a:p>
            <a:pPr indent="0">
              <a:buNone/>
            </a:pPr>
            <a:r>
              <a:rPr b="0" lang="fr-FR" sz="8500" spc="-1" strike="noStrike">
                <a:solidFill>
                  <a:schemeClr val="dk1"/>
                </a:solidFill>
                <a:latin typeface="Arial"/>
              </a:rPr>
              <a:t>Click to edit the title text format</a:t>
            </a:r>
            <a:endParaRPr b="0" lang="fr-FR" sz="8500" spc="-1" strike="noStrike">
              <a:solidFill>
                <a:schemeClr val="dk1"/>
              </a:solidFill>
              <a:latin typeface="Arial"/>
            </a:endParaRPr>
          </a:p>
        </p:txBody>
      </p:sp>
      <p:sp>
        <p:nvSpPr>
          <p:cNvPr id="2"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Fifth Outline Level</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Sixth Outline Level</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Seventh Outline Level</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2"/>
        </a:solidFill>
      </p:bgPr>
    </p:bg>
    <p:spTree>
      <p:nvGrpSpPr>
        <p:cNvPr id="1" name=""/>
        <p:cNvGrpSpPr/>
        <p:nvPr/>
      </p:nvGrpSpPr>
      <p:grpSpPr>
        <a:xfrm>
          <a:off x="0" y="0"/>
          <a:ext cx="0" cy="0"/>
          <a:chOff x="0" y="0"/>
          <a:chExt cx="0" cy="0"/>
        </a:xfrm>
      </p:grpSpPr>
      <p:pic>
        <p:nvPicPr>
          <p:cNvPr id="18" name="Google Shape;96;p19" descr=""/>
          <p:cNvPicPr/>
          <p:nvPr/>
        </p:nvPicPr>
        <p:blipFill>
          <a:blip r:embed="rId2">
            <a:alphaModFix amt="70000"/>
          </a:blip>
          <a:stretch/>
        </p:blipFill>
        <p:spPr>
          <a:xfrm>
            <a:off x="38880" y="0"/>
            <a:ext cx="9143640" cy="5218920"/>
          </a:xfrm>
          <a:prstGeom prst="rect">
            <a:avLst/>
          </a:prstGeom>
          <a:ln w="0">
            <a:noFill/>
          </a:ln>
        </p:spPr>
      </p:pic>
      <p:sp>
        <p:nvSpPr>
          <p:cNvPr id="19" name="PlaceHolder 1"/>
          <p:cNvSpPr>
            <a:spLocks noGrp="1"/>
          </p:cNvSpPr>
          <p:nvPr>
            <p:ph type="title"/>
          </p:nvPr>
        </p:nvSpPr>
        <p:spPr>
          <a:xfrm>
            <a:off x="717840" y="444960"/>
            <a:ext cx="7708320" cy="572400"/>
          </a:xfrm>
          <a:prstGeom prst="rect">
            <a:avLst/>
          </a:prstGeom>
          <a:noFill/>
          <a:ln w="0">
            <a:noFill/>
          </a:ln>
        </p:spPr>
        <p:txBody>
          <a:bodyPr lIns="91440" rIns="91440" tIns="91440" bIns="91440" anchor="b">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67" r:id="rId3"/>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2"/>
        </a:solidFill>
      </p:bgPr>
    </p:bg>
    <p:spTree>
      <p:nvGrpSpPr>
        <p:cNvPr id="1" name=""/>
        <p:cNvGrpSpPr/>
        <p:nvPr/>
      </p:nvGrpSpPr>
      <p:grpSpPr>
        <a:xfrm>
          <a:off x="0" y="0"/>
          <a:ext cx="0" cy="0"/>
          <a:chOff x="0" y="0"/>
          <a:chExt cx="0" cy="0"/>
        </a:xfrm>
      </p:grpSpPr>
      <p:pic>
        <p:nvPicPr>
          <p:cNvPr id="20" name="Google Shape;99;p20" descr=""/>
          <p:cNvPicPr/>
          <p:nvPr/>
        </p:nvPicPr>
        <p:blipFill>
          <a:blip r:embed="rId2">
            <a:alphaModFix amt="70000"/>
          </a:blip>
          <a:stretch/>
        </p:blipFill>
        <p:spPr>
          <a:xfrm flipH="1">
            <a:off x="39240" y="0"/>
            <a:ext cx="9143640" cy="5218920"/>
          </a:xfrm>
          <a:prstGeom prst="rect">
            <a:avLst/>
          </a:prstGeom>
          <a:ln w="0">
            <a:noFill/>
          </a:ln>
        </p:spPr>
      </p:pic>
      <p:sp>
        <p:nvSpPr>
          <p:cNvPr id="21" name="PlaceHolder 1"/>
          <p:cNvSpPr>
            <a:spLocks noGrp="1"/>
          </p:cNvSpPr>
          <p:nvPr>
            <p:ph type="title"/>
          </p:nvPr>
        </p:nvSpPr>
        <p:spPr>
          <a:xfrm>
            <a:off x="717840" y="444960"/>
            <a:ext cx="7708320" cy="572400"/>
          </a:xfrm>
          <a:prstGeom prst="rect">
            <a:avLst/>
          </a:prstGeom>
          <a:noFill/>
          <a:ln w="0">
            <a:noFill/>
          </a:ln>
        </p:spPr>
        <p:txBody>
          <a:bodyPr lIns="91440" rIns="91440" tIns="91440" bIns="91440" anchor="b">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69" r:id="rId3"/>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2"/>
        </a:solidFill>
      </p:bgPr>
    </p:bg>
    <p:spTree>
      <p:nvGrpSpPr>
        <p:cNvPr id="1" name=""/>
        <p:cNvGrpSpPr/>
        <p:nvPr/>
      </p:nvGrpSpPr>
      <p:grpSpPr>
        <a:xfrm>
          <a:off x="0" y="0"/>
          <a:ext cx="0" cy="0"/>
          <a:chOff x="0" y="0"/>
          <a:chExt cx="0" cy="0"/>
        </a:xfrm>
      </p:grpSpPr>
      <p:pic>
        <p:nvPicPr>
          <p:cNvPr id="22" name="Google Shape;13;p3" descr=""/>
          <p:cNvPicPr/>
          <p:nvPr/>
        </p:nvPicPr>
        <p:blipFill>
          <a:blip r:embed="rId2">
            <a:alphaModFix amt="70000"/>
          </a:blip>
          <a:stretch/>
        </p:blipFill>
        <p:spPr>
          <a:xfrm>
            <a:off x="0" y="0"/>
            <a:ext cx="9143640" cy="5223600"/>
          </a:xfrm>
          <a:prstGeom prst="rect">
            <a:avLst/>
          </a:prstGeom>
          <a:ln w="0">
            <a:noFill/>
          </a:ln>
        </p:spPr>
      </p:pic>
      <p:sp>
        <p:nvSpPr>
          <p:cNvPr id="23" name="PlaceHolder 1"/>
          <p:cNvSpPr>
            <a:spLocks noGrp="1"/>
          </p:cNvSpPr>
          <p:nvPr>
            <p:ph type="title"/>
          </p:nvPr>
        </p:nvSpPr>
        <p:spPr>
          <a:xfrm>
            <a:off x="876240" y="2534040"/>
            <a:ext cx="5674680" cy="987840"/>
          </a:xfrm>
          <a:prstGeom prst="rect">
            <a:avLst/>
          </a:prstGeom>
          <a:noFill/>
          <a:ln w="0">
            <a:noFill/>
          </a:ln>
        </p:spPr>
        <p:txBody>
          <a:bodyPr lIns="91440" rIns="91440" tIns="91440" bIns="91440" anchor="ctr">
            <a:noAutofit/>
          </a:bodyPr>
          <a:p>
            <a:pPr indent="0">
              <a:buNone/>
            </a:pPr>
            <a:r>
              <a:rPr b="0" lang="fr-FR" sz="3800" spc="-1" strike="noStrike">
                <a:solidFill>
                  <a:schemeClr val="dk1"/>
                </a:solidFill>
                <a:latin typeface="Arial"/>
              </a:rPr>
              <a:t>Click to edit the title text format</a:t>
            </a:r>
            <a:endParaRPr b="0" lang="fr-FR" sz="3800" spc="-1" strike="noStrike">
              <a:solidFill>
                <a:schemeClr val="dk1"/>
              </a:solidFill>
              <a:latin typeface="Arial"/>
            </a:endParaRPr>
          </a:p>
        </p:txBody>
      </p:sp>
      <p:sp>
        <p:nvSpPr>
          <p:cNvPr id="24" name="PlaceHolder 2"/>
          <p:cNvSpPr>
            <a:spLocks noGrp="1"/>
          </p:cNvSpPr>
          <p:nvPr>
            <p:ph type="title"/>
          </p:nvPr>
        </p:nvSpPr>
        <p:spPr>
          <a:xfrm>
            <a:off x="1084320" y="1537200"/>
            <a:ext cx="914040" cy="914040"/>
          </a:xfrm>
          <a:prstGeom prst="rect">
            <a:avLst/>
          </a:prstGeom>
          <a:solidFill>
            <a:schemeClr val="dk1"/>
          </a:solidFill>
          <a:ln w="0">
            <a:noFill/>
          </a:ln>
        </p:spPr>
        <p:txBody>
          <a:bodyPr lIns="91440" rIns="91440" tIns="91440" bIns="91440" anchor="ctr">
            <a:noAutofit/>
          </a:bodyPr>
          <a:p>
            <a:pPr indent="0" algn="ctr">
              <a:lnSpc>
                <a:spcPct val="100000"/>
              </a:lnSpc>
              <a:buNone/>
            </a:pPr>
            <a:r>
              <a:rPr b="1" lang="fr-FR" sz="3000" spc="-1" strike="noStrike">
                <a:solidFill>
                  <a:schemeClr val="dk2"/>
                </a:solidFill>
                <a:latin typeface="DM Sans"/>
                <a:ea typeface="DM Sans"/>
              </a:rPr>
              <a:t>xx%</a:t>
            </a:r>
            <a:endParaRPr b="0" lang="fr-FR" sz="3000" spc="-1" strike="noStrike">
              <a:solidFill>
                <a:schemeClr val="dk1"/>
              </a:solidFill>
              <a:latin typeface="Arial"/>
            </a:endParaRPr>
          </a:p>
        </p:txBody>
      </p:sp>
      <p:sp>
        <p:nvSpPr>
          <p:cNvPr id="25"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Fifth Outline Level</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Sixth Outline Level</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Seventh Outline Level</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1" r:id="rId3"/>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2"/>
        </a:solidFill>
      </p:bgPr>
    </p:bg>
    <p:spTree>
      <p:nvGrpSpPr>
        <p:cNvPr id="1" name=""/>
        <p:cNvGrpSpPr/>
        <p:nvPr/>
      </p:nvGrpSpPr>
      <p:grpSpPr>
        <a:xfrm>
          <a:off x="0" y="0"/>
          <a:ext cx="0" cy="0"/>
          <a:chOff x="0" y="0"/>
          <a:chExt cx="0" cy="0"/>
        </a:xfrm>
      </p:grpSpPr>
      <p:pic>
        <p:nvPicPr>
          <p:cNvPr id="26" name="Google Shape;102;p21" descr=""/>
          <p:cNvPicPr/>
          <p:nvPr/>
        </p:nvPicPr>
        <p:blipFill>
          <a:blip r:embed="rId2">
            <a:alphaModFix amt="70000"/>
          </a:blip>
          <a:stretch/>
        </p:blipFill>
        <p:spPr>
          <a:xfrm flipH="1">
            <a:off x="360" y="0"/>
            <a:ext cx="9143640" cy="5223600"/>
          </a:xfrm>
          <a:prstGeom prst="rect">
            <a:avLst/>
          </a:prstGeom>
          <a:ln w="0">
            <a:noFill/>
          </a:ln>
        </p:spPr>
      </p:pic>
      <p:sp>
        <p:nvSpPr>
          <p:cNvPr id="27" name="PlaceHolder 1"/>
          <p:cNvSpPr>
            <a:spLocks noGrp="1"/>
          </p:cNvSpPr>
          <p:nvPr>
            <p:ph type="title"/>
          </p:nvPr>
        </p:nvSpPr>
        <p:spPr>
          <a:xfrm>
            <a:off x="1857240" y="488520"/>
            <a:ext cx="5429160" cy="1058400"/>
          </a:xfrm>
          <a:prstGeom prst="rect">
            <a:avLst/>
          </a:prstGeom>
          <a:noFill/>
          <a:ln w="0">
            <a:noFill/>
          </a:ln>
        </p:spPr>
        <p:txBody>
          <a:bodyPr lIns="91440" rIns="91440" tIns="91440" bIns="91440" anchor="b">
            <a:noAutofit/>
          </a:bodyPr>
          <a:p>
            <a:pPr indent="0">
              <a:buNone/>
            </a:pPr>
            <a:r>
              <a:rPr b="0" lang="fr-FR" sz="5000" spc="-1" strike="noStrike">
                <a:solidFill>
                  <a:schemeClr val="dk1"/>
                </a:solidFill>
                <a:latin typeface="Arial"/>
              </a:rPr>
              <a:t>Click to edit the title text format</a:t>
            </a:r>
            <a:endParaRPr b="0" lang="fr-FR" sz="5000" spc="-1" strike="noStrike">
              <a:solidFill>
                <a:schemeClr val="dk1"/>
              </a:solidFill>
              <a:latin typeface="Arial"/>
            </a:endParaRPr>
          </a:p>
        </p:txBody>
      </p:sp>
      <p:sp>
        <p:nvSpPr>
          <p:cNvPr id="28" name="Google Shape;105;p21"/>
          <p:cNvSpPr/>
          <p:nvPr/>
        </p:nvSpPr>
        <p:spPr>
          <a:xfrm>
            <a:off x="1989000" y="3430800"/>
            <a:ext cx="5165640" cy="548280"/>
          </a:xfrm>
          <a:prstGeom prst="rect">
            <a:avLst/>
          </a:prstGeom>
          <a:noFill/>
          <a:ln w="0">
            <a:noFill/>
          </a:ln>
        </p:spPr>
        <p:style>
          <a:lnRef idx="0"/>
          <a:fillRef idx="0"/>
          <a:effectRef idx="0"/>
          <a:fontRef idx="minor"/>
        </p:style>
        <p:txBody>
          <a:bodyPr tIns="91440" bIns="91440" anchor="t">
            <a:noAutofit/>
          </a:bodyPr>
          <a:p>
            <a:pPr algn="ctr" defTabSz="914400">
              <a:lnSpc>
                <a:spcPct val="100000"/>
              </a:lnSpc>
              <a:spcBef>
                <a:spcPts val="300"/>
              </a:spcBef>
              <a:tabLst>
                <a:tab algn="l" pos="0"/>
              </a:tabLst>
            </a:pPr>
            <a:r>
              <a:rPr b="1" lang="en" sz="1200" spc="-1" strike="noStrike">
                <a:solidFill>
                  <a:schemeClr val="lt1"/>
                </a:solidFill>
                <a:latin typeface="Inter"/>
                <a:ea typeface="Inter"/>
              </a:rPr>
              <a:t>CREDITS:</a:t>
            </a:r>
            <a:r>
              <a:rPr b="0" lang="en" sz="1200" spc="-1" strike="noStrike">
                <a:solidFill>
                  <a:schemeClr val="lt1"/>
                </a:solidFill>
                <a:latin typeface="Inter"/>
                <a:ea typeface="Inter"/>
              </a:rPr>
              <a:t> This presentation template was created by </a:t>
            </a:r>
            <a:r>
              <a:rPr b="1" lang="en" sz="1200" spc="-1" strike="noStrike" u="sng">
                <a:solidFill>
                  <a:schemeClr val="lt1"/>
                </a:solidFill>
                <a:uFillTx/>
                <a:latin typeface="Inter"/>
                <a:ea typeface="Inter"/>
                <a:hlinkClick r:id="rId3"/>
              </a:rPr>
              <a:t>Slidesgo</a:t>
            </a:r>
            <a:r>
              <a:rPr b="0" lang="en" sz="1200" spc="-1" strike="noStrike">
                <a:solidFill>
                  <a:schemeClr val="lt1"/>
                </a:solidFill>
                <a:latin typeface="Inter"/>
                <a:ea typeface="Inter"/>
              </a:rPr>
              <a:t>, and includes icons, infographics &amp; images by </a:t>
            </a:r>
            <a:r>
              <a:rPr b="1" lang="en" sz="1200" spc="-1" strike="noStrike" u="sng">
                <a:solidFill>
                  <a:schemeClr val="lt1"/>
                </a:solidFill>
                <a:uFillTx/>
                <a:latin typeface="Inter"/>
                <a:ea typeface="Inter"/>
                <a:hlinkClick r:id="rId4"/>
              </a:rPr>
              <a:t>Freepik</a:t>
            </a:r>
            <a:r>
              <a:rPr b="0" lang="en" sz="1200" spc="-1" strike="noStrike" u="sng">
                <a:solidFill>
                  <a:schemeClr val="lt1"/>
                </a:solidFill>
                <a:uFillTx/>
                <a:latin typeface="Inter"/>
                <a:ea typeface="Inter"/>
              </a:rPr>
              <a:t> </a:t>
            </a:r>
            <a:endParaRPr b="0" lang="en-US" sz="1200" spc="-1" strike="noStrike">
              <a:solidFill>
                <a:srgbClr val="000000"/>
              </a:solidFill>
              <a:latin typeface="OpenSymbol"/>
            </a:endParaRPr>
          </a:p>
        </p:txBody>
      </p:sp>
      <p:sp>
        <p:nvSpPr>
          <p:cNvPr id="29"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Fifth Outline Level</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Sixth Outline Level</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Seventh Outline Level</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3" r:id="rId5"/>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2"/>
        </a:solidFill>
      </p:bgPr>
    </p:bg>
    <p:spTree>
      <p:nvGrpSpPr>
        <p:cNvPr id="1" name=""/>
        <p:cNvGrpSpPr/>
        <p:nvPr/>
      </p:nvGrpSpPr>
      <p:grpSpPr>
        <a:xfrm>
          <a:off x="0" y="0"/>
          <a:ext cx="0" cy="0"/>
          <a:chOff x="0" y="0"/>
          <a:chExt cx="0" cy="0"/>
        </a:xfrm>
      </p:grpSpPr>
      <p:pic>
        <p:nvPicPr>
          <p:cNvPr id="30" name="Google Shape;18;p4" descr=""/>
          <p:cNvPicPr/>
          <p:nvPr/>
        </p:nvPicPr>
        <p:blipFill>
          <a:blip r:embed="rId2">
            <a:alphaModFix amt="70000"/>
          </a:blip>
          <a:stretch/>
        </p:blipFill>
        <p:spPr>
          <a:xfrm>
            <a:off x="0" y="0"/>
            <a:ext cx="9143640" cy="5223600"/>
          </a:xfrm>
          <a:prstGeom prst="rect">
            <a:avLst/>
          </a:prstGeom>
          <a:ln w="0">
            <a:noFill/>
          </a:ln>
        </p:spPr>
      </p:pic>
      <p:sp>
        <p:nvSpPr>
          <p:cNvPr id="31" name="PlaceHolder 1"/>
          <p:cNvSpPr>
            <a:spLocks noGrp="1"/>
          </p:cNvSpPr>
          <p:nvPr>
            <p:ph type="title"/>
          </p:nvPr>
        </p:nvSpPr>
        <p:spPr>
          <a:xfrm>
            <a:off x="714960" y="534960"/>
            <a:ext cx="4184280" cy="1085040"/>
          </a:xfrm>
          <a:prstGeom prst="rect">
            <a:avLst/>
          </a:prstGeom>
          <a:noFill/>
          <a:ln w="0">
            <a:noFill/>
          </a:ln>
        </p:spPr>
        <p:txBody>
          <a:bodyPr lIns="91440" rIns="91440" tIns="91440" bIns="91440" anchor="b">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
        <p:nvSpPr>
          <p:cNvPr id="32" name="PlaceHolder 2"/>
          <p:cNvSpPr>
            <a:spLocks noGrp="1"/>
          </p:cNvSpPr>
          <p:nvPr>
            <p:ph type="body"/>
          </p:nvPr>
        </p:nvSpPr>
        <p:spPr>
          <a:xfrm>
            <a:off x="714960" y="1738080"/>
            <a:ext cx="4184280" cy="2869920"/>
          </a:xfrm>
          <a:prstGeom prst="rect">
            <a:avLst/>
          </a:prstGeom>
          <a:noFill/>
          <a:ln w="0">
            <a:noFill/>
          </a:ln>
        </p:spPr>
        <p:txBody>
          <a:bodyPr lIns="91440" rIns="91440" tIns="91440" bIns="91440" anchor="t">
            <a:noAutofit/>
          </a:bodyPr>
          <a:p>
            <a:pPr marL="432000" indent="-324000">
              <a:spcBef>
                <a:spcPts val="1417"/>
              </a:spcBef>
              <a:buClr>
                <a:srgbClr val="000000"/>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400" spc="-1" strike="noStrike">
                <a:solidFill>
                  <a:srgbClr val="000000"/>
                </a:solidFill>
                <a:latin typeface="Arial"/>
              </a:rPr>
              <a:t>Fifth Outline Level</a:t>
            </a:r>
            <a:endParaRPr b="0" lang="fr-FR"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400" spc="-1" strike="noStrike">
                <a:solidFill>
                  <a:srgbClr val="000000"/>
                </a:solidFill>
                <a:latin typeface="Arial"/>
              </a:rPr>
              <a:t>Sixth Outline Level</a:t>
            </a:r>
            <a:endParaRPr b="0" lang="fr-FR"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400" spc="-1" strike="noStrike">
                <a:solidFill>
                  <a:srgbClr val="000000"/>
                </a:solidFill>
                <a:latin typeface="Arial"/>
              </a:rPr>
              <a:t>Seventh Outline Level</a:t>
            </a:r>
            <a:endParaRPr b="0" lang="fr-FR"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3"/>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2"/>
        </a:solidFill>
      </p:bgPr>
    </p:bg>
    <p:spTree>
      <p:nvGrpSpPr>
        <p:cNvPr id="1" name=""/>
        <p:cNvGrpSpPr/>
        <p:nvPr/>
      </p:nvGrpSpPr>
      <p:grpSpPr>
        <a:xfrm>
          <a:off x="0" y="0"/>
          <a:ext cx="0" cy="0"/>
          <a:chOff x="0" y="0"/>
          <a:chExt cx="0" cy="0"/>
        </a:xfrm>
      </p:grpSpPr>
      <p:pic>
        <p:nvPicPr>
          <p:cNvPr id="35" name="Google Shape;22;p5" descr=""/>
          <p:cNvPicPr/>
          <p:nvPr/>
        </p:nvPicPr>
        <p:blipFill>
          <a:blip r:embed="rId2">
            <a:alphaModFix amt="70000"/>
          </a:blip>
          <a:stretch/>
        </p:blipFill>
        <p:spPr>
          <a:xfrm>
            <a:off x="0" y="0"/>
            <a:ext cx="9143640" cy="5223600"/>
          </a:xfrm>
          <a:prstGeom prst="rect">
            <a:avLst/>
          </a:prstGeom>
          <a:ln w="0">
            <a:noFill/>
          </a:ln>
        </p:spPr>
      </p:pic>
      <p:sp>
        <p:nvSpPr>
          <p:cNvPr id="36"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b">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77" r:id="rId3"/>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2"/>
        </a:solidFill>
      </p:bgPr>
    </p:bg>
    <p:spTree>
      <p:nvGrpSpPr>
        <p:cNvPr id="1" name=""/>
        <p:cNvGrpSpPr/>
        <p:nvPr/>
      </p:nvGrpSpPr>
      <p:grpSpPr>
        <a:xfrm>
          <a:off x="0" y="0"/>
          <a:ext cx="0" cy="0"/>
          <a:chOff x="0" y="0"/>
          <a:chExt cx="0" cy="0"/>
        </a:xfrm>
      </p:grpSpPr>
      <p:pic>
        <p:nvPicPr>
          <p:cNvPr id="40" name="Google Shape;29;p6" descr=""/>
          <p:cNvPicPr/>
          <p:nvPr/>
        </p:nvPicPr>
        <p:blipFill>
          <a:blip r:embed="rId2">
            <a:alphaModFix amt="70000"/>
          </a:blip>
          <a:stretch/>
        </p:blipFill>
        <p:spPr>
          <a:xfrm>
            <a:off x="0" y="-29520"/>
            <a:ext cx="9143640" cy="5259240"/>
          </a:xfrm>
          <a:prstGeom prst="rect">
            <a:avLst/>
          </a:prstGeom>
          <a:ln w="0">
            <a:noFill/>
          </a:ln>
        </p:spPr>
      </p:pic>
      <p:sp>
        <p:nvSpPr>
          <p:cNvPr id="41"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b">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79" r:id="rId3"/>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2"/>
        </a:solidFill>
      </p:bgPr>
    </p:bg>
    <p:spTree>
      <p:nvGrpSpPr>
        <p:cNvPr id="1" name=""/>
        <p:cNvGrpSpPr/>
        <p:nvPr/>
      </p:nvGrpSpPr>
      <p:grpSpPr>
        <a:xfrm>
          <a:off x="0" y="0"/>
          <a:ext cx="0" cy="0"/>
          <a:chOff x="0" y="0"/>
          <a:chExt cx="0" cy="0"/>
        </a:xfrm>
      </p:grpSpPr>
      <p:pic>
        <p:nvPicPr>
          <p:cNvPr id="43" name="Google Shape;32;p7" descr=""/>
          <p:cNvPicPr/>
          <p:nvPr/>
        </p:nvPicPr>
        <p:blipFill>
          <a:blip r:embed="rId2">
            <a:alphaModFix amt="70000"/>
          </a:blip>
          <a:stretch/>
        </p:blipFill>
        <p:spPr>
          <a:xfrm>
            <a:off x="0" y="0"/>
            <a:ext cx="9143640" cy="5223600"/>
          </a:xfrm>
          <a:prstGeom prst="rect">
            <a:avLst/>
          </a:prstGeom>
          <a:ln w="0">
            <a:noFill/>
          </a:ln>
        </p:spPr>
      </p:pic>
      <p:sp>
        <p:nvSpPr>
          <p:cNvPr id="44"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b">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
        <p:nvSpPr>
          <p:cNvPr id="45" name="PlaceHolder 2"/>
          <p:cNvSpPr>
            <a:spLocks noGrp="1"/>
          </p:cNvSpPr>
          <p:nvPr>
            <p:ph type="body"/>
          </p:nvPr>
        </p:nvSpPr>
        <p:spPr>
          <a:xfrm>
            <a:off x="720000" y="1152360"/>
            <a:ext cx="3321720" cy="3416040"/>
          </a:xfrm>
          <a:prstGeom prst="rect">
            <a:avLst/>
          </a:prstGeom>
          <a:noFill/>
          <a:ln w="0">
            <a:noFill/>
          </a:ln>
        </p:spPr>
        <p:txBody>
          <a:bodyPr lIns="91440" rIns="91440" tIns="91440" bIns="91440" anchor="t">
            <a:noAutofit/>
          </a:bodyPr>
          <a:p>
            <a:pPr marL="432000" indent="-324000">
              <a:spcBef>
                <a:spcPts val="1417"/>
              </a:spcBef>
              <a:buClr>
                <a:srgbClr val="000000"/>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1400" spc="-1" strike="noStrike">
                <a:solidFill>
                  <a:srgbClr val="000000"/>
                </a:solidFill>
                <a:latin typeface="Arial"/>
              </a:rPr>
              <a:t>Fifth Outline Level</a:t>
            </a:r>
            <a:endParaRPr b="0" lang="fr-FR"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1400" spc="-1" strike="noStrike">
                <a:solidFill>
                  <a:srgbClr val="000000"/>
                </a:solidFill>
                <a:latin typeface="Arial"/>
              </a:rPr>
              <a:t>Sixth Outline Level</a:t>
            </a:r>
            <a:endParaRPr b="0" lang="fr-FR"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1400" spc="-1" strike="noStrike">
                <a:solidFill>
                  <a:srgbClr val="000000"/>
                </a:solidFill>
                <a:latin typeface="Arial"/>
              </a:rPr>
              <a:t>Seventh Outline Level</a:t>
            </a:r>
            <a:endParaRPr b="0" lang="fr-FR"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1" r:id="rId3"/>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2"/>
        </a:solidFill>
      </p:bgPr>
    </p:bg>
    <p:spTree>
      <p:nvGrpSpPr>
        <p:cNvPr id="1" name=""/>
        <p:cNvGrpSpPr/>
        <p:nvPr/>
      </p:nvGrpSpPr>
      <p:grpSpPr>
        <a:xfrm>
          <a:off x="0" y="0"/>
          <a:ext cx="0" cy="0"/>
          <a:chOff x="0" y="0"/>
          <a:chExt cx="0" cy="0"/>
        </a:xfrm>
      </p:grpSpPr>
      <p:sp>
        <p:nvSpPr>
          <p:cNvPr id="46" name="PlaceHolder 1"/>
          <p:cNvSpPr>
            <a:spLocks noGrp="1"/>
          </p:cNvSpPr>
          <p:nvPr>
            <p:ph type="title"/>
          </p:nvPr>
        </p:nvSpPr>
        <p:spPr>
          <a:xfrm>
            <a:off x="1388160" y="1307160"/>
            <a:ext cx="6367320" cy="2529000"/>
          </a:xfrm>
          <a:prstGeom prst="rect">
            <a:avLst/>
          </a:prstGeom>
          <a:noFill/>
          <a:ln w="0">
            <a:noFill/>
          </a:ln>
        </p:spPr>
        <p:txBody>
          <a:bodyPr lIns="91440" rIns="91440" tIns="91440" bIns="91440" anchor="ctr">
            <a:noAutofit/>
          </a:bodyPr>
          <a:p>
            <a:pPr indent="0">
              <a:buNone/>
            </a:pPr>
            <a:r>
              <a:rPr b="0" lang="fr-FR" sz="6000" spc="-1" strike="noStrike">
                <a:solidFill>
                  <a:schemeClr val="dk1"/>
                </a:solidFill>
                <a:latin typeface="Arial"/>
              </a:rPr>
              <a:t>Click to edit the title text format</a:t>
            </a:r>
            <a:endParaRPr b="0" lang="fr-FR" sz="6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83" r:id="rId2"/>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2"/>
        </a:solidFill>
      </p:bgPr>
    </p:bg>
    <p:spTree>
      <p:nvGrpSpPr>
        <p:cNvPr id="1" name=""/>
        <p:cNvGrpSpPr/>
        <p:nvPr/>
      </p:nvGrpSpPr>
      <p:grpSpPr>
        <a:xfrm>
          <a:off x="0" y="0"/>
          <a:ext cx="0" cy="0"/>
          <a:chOff x="0" y="0"/>
          <a:chExt cx="0" cy="0"/>
        </a:xfrm>
      </p:grpSpPr>
      <p:pic>
        <p:nvPicPr>
          <p:cNvPr id="47" name="Google Shape;38;p9" descr=""/>
          <p:cNvPicPr/>
          <p:nvPr/>
        </p:nvPicPr>
        <p:blipFill>
          <a:blip r:embed="rId2">
            <a:alphaModFix amt="70000"/>
          </a:blip>
          <a:stretch/>
        </p:blipFill>
        <p:spPr>
          <a:xfrm>
            <a:off x="0" y="0"/>
            <a:ext cx="9143640" cy="5223600"/>
          </a:xfrm>
          <a:prstGeom prst="rect">
            <a:avLst/>
          </a:prstGeom>
          <a:ln w="0">
            <a:noFill/>
          </a:ln>
        </p:spPr>
      </p:pic>
      <p:sp>
        <p:nvSpPr>
          <p:cNvPr id="48" name="PlaceHolder 1"/>
          <p:cNvSpPr>
            <a:spLocks noGrp="1"/>
          </p:cNvSpPr>
          <p:nvPr>
            <p:ph type="title"/>
          </p:nvPr>
        </p:nvSpPr>
        <p:spPr>
          <a:xfrm>
            <a:off x="358920" y="507600"/>
            <a:ext cx="5845680" cy="1475280"/>
          </a:xfrm>
          <a:prstGeom prst="rect">
            <a:avLst/>
          </a:prstGeom>
          <a:noFill/>
          <a:ln w="0">
            <a:noFill/>
          </a:ln>
        </p:spPr>
        <p:txBody>
          <a:bodyPr lIns="91440" rIns="91440" tIns="91440" bIns="91440" anchor="b">
            <a:noAutofit/>
          </a:bodyPr>
          <a:p>
            <a:pPr indent="0">
              <a:buNone/>
            </a:pPr>
            <a:r>
              <a:rPr b="0" lang="fr-FR" sz="4000" spc="-1" strike="noStrike">
                <a:solidFill>
                  <a:schemeClr val="dk1"/>
                </a:solidFill>
                <a:latin typeface="Arial"/>
              </a:rPr>
              <a:t>Click to edit the title text format</a:t>
            </a:r>
            <a:endParaRPr b="0" lang="fr-FR" sz="4000" spc="-1" strike="noStrike">
              <a:solidFill>
                <a:schemeClr val="dk1"/>
              </a:solidFill>
              <a:latin typeface="Arial"/>
            </a:endParaRPr>
          </a:p>
        </p:txBody>
      </p:sp>
      <p:sp>
        <p:nvSpPr>
          <p:cNvPr id="49"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Arial"/>
              </a:rPr>
              <a:t>Fifth Outline Level</a:t>
            </a:r>
            <a:endParaRPr b="0" lang="fr-F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Arial"/>
              </a:rPr>
              <a:t>Sixth Outline Level</a:t>
            </a:r>
            <a:endParaRPr b="0" lang="fr-F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Arial"/>
              </a:rPr>
              <a:t>Seventh Outline Level</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5" r:id="rId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2"/>
        </a:solidFill>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284120" y="1558440"/>
            <a:ext cx="6575760" cy="1510920"/>
          </a:xfrm>
          <a:prstGeom prst="rect">
            <a:avLst/>
          </a:prstGeom>
          <a:noFill/>
          <a:ln w="0">
            <a:noFill/>
          </a:ln>
        </p:spPr>
        <p:txBody>
          <a:bodyPr lIns="91440" rIns="91440" tIns="91440" bIns="91440" anchor="b">
            <a:noAutofit/>
          </a:bodyPr>
          <a:p>
            <a:pPr indent="0" algn="ctr">
              <a:lnSpc>
                <a:spcPct val="100000"/>
              </a:lnSpc>
              <a:buNone/>
            </a:pPr>
            <a:r>
              <a:rPr b="1" lang="fr-FR" sz="9600" spc="-1" strike="noStrike">
                <a:solidFill>
                  <a:schemeClr val="dk1"/>
                </a:solidFill>
                <a:latin typeface="DM Sans"/>
                <a:ea typeface="DM Sans"/>
              </a:rPr>
              <a:t>xx%</a:t>
            </a:r>
            <a:endParaRPr b="0" lang="fr-FR" sz="96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2"/>
        </a:solidFill>
      </p:bgPr>
    </p:bg>
    <p:spTree>
      <p:nvGrpSpPr>
        <p:cNvPr id="1" name=""/>
        <p:cNvGrpSpPr/>
        <p:nvPr/>
      </p:nvGrpSpPr>
      <p:grpSpPr>
        <a:xfrm>
          <a:off x="0" y="0"/>
          <a:ext cx="0" cy="0"/>
          <a:chOff x="0" y="0"/>
          <a:chExt cx="0" cy="0"/>
        </a:xfrm>
      </p:grpSpPr>
      <p:sp>
        <p:nvSpPr>
          <p:cNvPr id="50" name="PlaceHolder 1"/>
          <p:cNvSpPr>
            <a:spLocks noGrp="1"/>
          </p:cNvSpPr>
          <p:nvPr>
            <p:ph type="title"/>
          </p:nvPr>
        </p:nvSpPr>
        <p:spPr>
          <a:xfrm>
            <a:off x="720000" y="2285280"/>
            <a:ext cx="7703640" cy="572400"/>
          </a:xfrm>
          <a:prstGeom prst="rect">
            <a:avLst/>
          </a:prstGeom>
          <a:noFill/>
          <a:ln w="0">
            <a:noFill/>
          </a:ln>
        </p:spPr>
        <p:txBody>
          <a:bodyPr lIns="91440" rIns="91440" tIns="91440" bIns="91440" anchor="ctr">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87" r:id="rId2"/>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Tree>
  </p:cSld>
  <p:clrMap bg1="lt1" bg2="lt2" tx1="dk1" tx2="dk2" accent1="accent1" accent2="accent2" accent3="accent3" accent4="accent4" accent5="accent5" accent6="accent6" hlink="hlink" folHlink="folHlink"/>
  <p:sldLayoutIdLst>
    <p:sldLayoutId id="2147483689" r:id="rId2"/>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51" name="PlaceHolder 1"/>
          <p:cNvSpPr>
            <a:spLocks noGrp="1"/>
          </p:cNvSpPr>
          <p:nvPr>
            <p:ph type="title"/>
          </p:nvPr>
        </p:nvSpPr>
        <p:spPr>
          <a:xfrm>
            <a:off x="723600" y="511200"/>
            <a:ext cx="7696800" cy="482040"/>
          </a:xfrm>
          <a:prstGeom prst="rect">
            <a:avLst/>
          </a:prstGeom>
          <a:noFill/>
          <a:ln w="0">
            <a:noFill/>
          </a:ln>
        </p:spPr>
        <p:txBody>
          <a:bodyPr lIns="91440" rIns="91440" tIns="91440" bIns="91440" anchor="t">
            <a:noAutofit/>
          </a:bodyPr>
          <a:p>
            <a:pPr indent="0">
              <a:buNone/>
            </a:pPr>
            <a:r>
              <a:rPr b="0" lang="fr-FR" sz="2400" spc="-1" strike="noStrike">
                <a:solidFill>
                  <a:schemeClr val="dk1"/>
                </a:solidFill>
                <a:latin typeface="Arial"/>
              </a:rPr>
              <a:t>Click to edit the title text format</a:t>
            </a:r>
            <a:endParaRPr b="0" lang="fr-FR" sz="24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9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2"/>
        </a:solidFill>
      </p:bgPr>
    </p:bg>
    <p:spTree>
      <p:nvGrpSpPr>
        <p:cNvPr id="1" name=""/>
        <p:cNvGrpSpPr/>
        <p:nvPr/>
      </p:nvGrpSpPr>
      <p:grpSpPr>
        <a:xfrm>
          <a:off x="0" y="0"/>
          <a:ext cx="0" cy="0"/>
          <a:chOff x="0" y="0"/>
          <a:chExt cx="0" cy="0"/>
        </a:xfrm>
      </p:grpSpPr>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2"/>
        </a:solidFill>
      </p:bgPr>
    </p:bg>
    <p:spTree>
      <p:nvGrpSpPr>
        <p:cNvPr id="1" name=""/>
        <p:cNvGrpSpPr/>
        <p:nvPr/>
      </p:nvGrpSpPr>
      <p:grpSpPr>
        <a:xfrm>
          <a:off x="0" y="0"/>
          <a:ext cx="0" cy="0"/>
          <a:chOff x="0" y="0"/>
          <a:chExt cx="0" cy="0"/>
        </a:xfrm>
      </p:grpSpPr>
      <p:pic>
        <p:nvPicPr>
          <p:cNvPr id="6" name="Google Shape;48;p13" descr=""/>
          <p:cNvPicPr/>
          <p:nvPr/>
        </p:nvPicPr>
        <p:blipFill>
          <a:blip r:embed="rId2">
            <a:alphaModFix amt="69000"/>
          </a:blip>
          <a:stretch/>
        </p:blipFill>
        <p:spPr>
          <a:xfrm flipH="1">
            <a:off x="360" y="0"/>
            <a:ext cx="9143640" cy="5223600"/>
          </a:xfrm>
          <a:prstGeom prst="rect">
            <a:avLst/>
          </a:prstGeom>
          <a:ln w="0">
            <a:noFill/>
          </a:ln>
        </p:spPr>
      </p:pic>
      <p:sp>
        <p:nvSpPr>
          <p:cNvPr id="7" name="PlaceHolder 1"/>
          <p:cNvSpPr>
            <a:spLocks noGrp="1"/>
          </p:cNvSpPr>
          <p:nvPr>
            <p:ph type="title"/>
          </p:nvPr>
        </p:nvSpPr>
        <p:spPr>
          <a:xfrm>
            <a:off x="1019160" y="2857320"/>
            <a:ext cx="7105320" cy="368280"/>
          </a:xfrm>
          <a:prstGeom prst="rect">
            <a:avLst/>
          </a:prstGeom>
          <a:noFill/>
          <a:ln w="0">
            <a:noFill/>
          </a:ln>
        </p:spPr>
        <p:txBody>
          <a:bodyPr lIns="91440" rIns="91440" tIns="91440" bIns="91440" anchor="t">
            <a:noAutofit/>
          </a:bodyPr>
          <a:p>
            <a:pPr indent="0">
              <a:buNone/>
            </a:pPr>
            <a:r>
              <a:rPr b="0" lang="fr-FR" sz="2300" spc="-1" strike="noStrike">
                <a:solidFill>
                  <a:schemeClr val="dk1"/>
                </a:solidFill>
                <a:latin typeface="Arial"/>
              </a:rPr>
              <a:t>Click to edit the title text format</a:t>
            </a:r>
            <a:endParaRPr b="0" lang="fr-FR" sz="23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55" r:id="rId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2"/>
        </a:solidFill>
      </p:bgPr>
    </p:bg>
    <p:spTree>
      <p:nvGrpSpPr>
        <p:cNvPr id="1" name=""/>
        <p:cNvGrpSpPr/>
        <p:nvPr/>
      </p:nvGrpSpPr>
      <p:grpSpPr>
        <a:xfrm>
          <a:off x="0" y="0"/>
          <a:ext cx="0" cy="0"/>
          <a:chOff x="0" y="0"/>
          <a:chExt cx="0" cy="0"/>
        </a:xfrm>
      </p:grpSpPr>
      <p:pic>
        <p:nvPicPr>
          <p:cNvPr id="8" name="Google Shape;52;p14" descr=""/>
          <p:cNvPicPr/>
          <p:nvPr/>
        </p:nvPicPr>
        <p:blipFill>
          <a:blip r:embed="rId2">
            <a:alphaModFix amt="70000"/>
          </a:blip>
          <a:stretch/>
        </p:blipFill>
        <p:spPr>
          <a:xfrm flipH="1">
            <a:off x="360" y="-29520"/>
            <a:ext cx="9143640" cy="5259240"/>
          </a:xfrm>
          <a:prstGeom prst="rect">
            <a:avLst/>
          </a:prstGeom>
          <a:ln w="0">
            <a:noFill/>
          </a:ln>
        </p:spPr>
      </p:pic>
      <p:sp>
        <p:nvSpPr>
          <p:cNvPr id="9"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b">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57" r:id="rId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2"/>
        </a:solidFill>
      </p:bgPr>
    </p:bg>
    <p:spTree>
      <p:nvGrpSpPr>
        <p:cNvPr id="1" name=""/>
        <p:cNvGrpSpPr/>
        <p:nvPr/>
      </p:nvGrpSpPr>
      <p:grpSpPr>
        <a:xfrm>
          <a:off x="0" y="0"/>
          <a:ext cx="0" cy="0"/>
          <a:chOff x="0" y="0"/>
          <a:chExt cx="0" cy="0"/>
        </a:xfrm>
      </p:grpSpPr>
      <p:pic>
        <p:nvPicPr>
          <p:cNvPr id="10" name="Google Shape;64;p15" descr=""/>
          <p:cNvPicPr/>
          <p:nvPr/>
        </p:nvPicPr>
        <p:blipFill>
          <a:blip r:embed="rId2">
            <a:alphaModFix amt="70000"/>
          </a:blip>
          <a:stretch/>
        </p:blipFill>
        <p:spPr>
          <a:xfrm flipH="1">
            <a:off x="-1063080" y="-694440"/>
            <a:ext cx="10218240" cy="5837400"/>
          </a:xfrm>
          <a:prstGeom prst="rect">
            <a:avLst/>
          </a:prstGeom>
          <a:ln w="0">
            <a:noFill/>
          </a:ln>
        </p:spPr>
      </p:pic>
      <p:sp>
        <p:nvSpPr>
          <p:cNvPr id="11"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b">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59" r:id="rId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2"/>
        </a:solidFill>
      </p:bgPr>
    </p:bg>
    <p:spTree>
      <p:nvGrpSpPr>
        <p:cNvPr id="1" name=""/>
        <p:cNvGrpSpPr/>
        <p:nvPr/>
      </p:nvGrpSpPr>
      <p:grpSpPr>
        <a:xfrm>
          <a:off x="0" y="0"/>
          <a:ext cx="0" cy="0"/>
          <a:chOff x="0" y="0"/>
          <a:chExt cx="0" cy="0"/>
        </a:xfrm>
      </p:grpSpPr>
      <p:pic>
        <p:nvPicPr>
          <p:cNvPr id="12" name="Google Shape;75;p16" descr=""/>
          <p:cNvPicPr/>
          <p:nvPr/>
        </p:nvPicPr>
        <p:blipFill>
          <a:blip r:embed="rId2">
            <a:alphaModFix amt="70000"/>
          </a:blip>
          <a:stretch/>
        </p:blipFill>
        <p:spPr>
          <a:xfrm flipH="1">
            <a:off x="360" y="-29520"/>
            <a:ext cx="9143640" cy="5259240"/>
          </a:xfrm>
          <a:prstGeom prst="rect">
            <a:avLst/>
          </a:prstGeom>
          <a:ln w="0">
            <a:noFill/>
          </a:ln>
        </p:spPr>
      </p:pic>
      <p:sp>
        <p:nvSpPr>
          <p:cNvPr id="13"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b">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61" r:id="rId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2"/>
        </a:solidFill>
      </p:bgPr>
    </p:bg>
    <p:spTree>
      <p:nvGrpSpPr>
        <p:cNvPr id="1" name=""/>
        <p:cNvGrpSpPr/>
        <p:nvPr/>
      </p:nvGrpSpPr>
      <p:grpSpPr>
        <a:xfrm>
          <a:off x="0" y="0"/>
          <a:ext cx="0" cy="0"/>
          <a:chOff x="0" y="0"/>
          <a:chExt cx="0" cy="0"/>
        </a:xfrm>
      </p:grpSpPr>
      <p:pic>
        <p:nvPicPr>
          <p:cNvPr id="14" name="Google Shape;90;p17" descr=""/>
          <p:cNvPicPr/>
          <p:nvPr/>
        </p:nvPicPr>
        <p:blipFill>
          <a:blip r:embed="rId2">
            <a:alphaModFix amt="70000"/>
          </a:blip>
          <a:stretch/>
        </p:blipFill>
        <p:spPr>
          <a:xfrm>
            <a:off x="0" y="-29520"/>
            <a:ext cx="9143640" cy="5259240"/>
          </a:xfrm>
          <a:prstGeom prst="rect">
            <a:avLst/>
          </a:prstGeom>
          <a:ln w="0">
            <a:noFill/>
          </a:ln>
        </p:spPr>
      </p:pic>
      <p:sp>
        <p:nvSpPr>
          <p:cNvPr id="15" name="PlaceHolder 1"/>
          <p:cNvSpPr>
            <a:spLocks noGrp="1"/>
          </p:cNvSpPr>
          <p:nvPr>
            <p:ph type="title"/>
          </p:nvPr>
        </p:nvSpPr>
        <p:spPr>
          <a:xfrm>
            <a:off x="717840" y="444960"/>
            <a:ext cx="7708320" cy="572400"/>
          </a:xfrm>
          <a:prstGeom prst="rect">
            <a:avLst/>
          </a:prstGeom>
          <a:noFill/>
          <a:ln w="0">
            <a:noFill/>
          </a:ln>
        </p:spPr>
        <p:txBody>
          <a:bodyPr lIns="91440" rIns="91440" tIns="91440" bIns="91440" anchor="b">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63" r:id="rId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2"/>
        </a:solidFill>
      </p:bgPr>
    </p:bg>
    <p:spTree>
      <p:nvGrpSpPr>
        <p:cNvPr id="1" name=""/>
        <p:cNvGrpSpPr/>
        <p:nvPr/>
      </p:nvGrpSpPr>
      <p:grpSpPr>
        <a:xfrm>
          <a:off x="0" y="0"/>
          <a:ext cx="0" cy="0"/>
          <a:chOff x="0" y="0"/>
          <a:chExt cx="0" cy="0"/>
        </a:xfrm>
      </p:grpSpPr>
      <p:pic>
        <p:nvPicPr>
          <p:cNvPr id="16" name="Google Shape;93;p18" descr=""/>
          <p:cNvPicPr/>
          <p:nvPr/>
        </p:nvPicPr>
        <p:blipFill>
          <a:blip r:embed="rId2">
            <a:alphaModFix amt="70000"/>
          </a:blip>
          <a:stretch/>
        </p:blipFill>
        <p:spPr>
          <a:xfrm flipH="1">
            <a:off x="360" y="0"/>
            <a:ext cx="9143640" cy="5223600"/>
          </a:xfrm>
          <a:prstGeom prst="rect">
            <a:avLst/>
          </a:prstGeom>
          <a:ln w="0">
            <a:noFill/>
          </a:ln>
        </p:spPr>
      </p:pic>
      <p:sp>
        <p:nvSpPr>
          <p:cNvPr id="17" name="PlaceHolder 1"/>
          <p:cNvSpPr>
            <a:spLocks noGrp="1"/>
          </p:cNvSpPr>
          <p:nvPr>
            <p:ph type="title"/>
          </p:nvPr>
        </p:nvSpPr>
        <p:spPr>
          <a:xfrm>
            <a:off x="4064400" y="444960"/>
            <a:ext cx="4359240" cy="572400"/>
          </a:xfrm>
          <a:prstGeom prst="rect">
            <a:avLst/>
          </a:prstGeom>
          <a:noFill/>
          <a:ln w="0">
            <a:noFill/>
          </a:ln>
        </p:spPr>
        <p:txBody>
          <a:bodyPr lIns="91440" rIns="91440" tIns="91440" bIns="91440" anchor="b">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65" r:id="rId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11.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14.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14.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9.xml"/>
</Relationships>
</file>

<file path=ppt/slides/_rels/slide6.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14.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8.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14.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 name="PlaceHolder 1"/>
          <p:cNvSpPr>
            <a:spLocks noGrp="1"/>
          </p:cNvSpPr>
          <p:nvPr>
            <p:ph type="title"/>
          </p:nvPr>
        </p:nvSpPr>
        <p:spPr>
          <a:xfrm>
            <a:off x="847800" y="1657440"/>
            <a:ext cx="5352840" cy="2371320"/>
          </a:xfrm>
          <a:prstGeom prst="rect">
            <a:avLst/>
          </a:prstGeom>
          <a:noFill/>
          <a:ln w="0">
            <a:noFill/>
          </a:ln>
        </p:spPr>
        <p:txBody>
          <a:bodyPr lIns="91440" rIns="91440" tIns="91440" bIns="91440" anchor="t">
            <a:normAutofit/>
          </a:bodyPr>
          <a:p>
            <a:pPr indent="0">
              <a:lnSpc>
                <a:spcPct val="80000"/>
              </a:lnSpc>
              <a:buNone/>
              <a:tabLst>
                <a:tab algn="l" pos="0"/>
              </a:tabLst>
            </a:pPr>
            <a:r>
              <a:rPr b="1" lang="en" sz="6100" spc="-1" strike="noStrike">
                <a:solidFill>
                  <a:schemeClr val="dk1"/>
                </a:solidFill>
                <a:latin typeface="DM Sans"/>
                <a:ea typeface="DM Sans"/>
              </a:rPr>
              <a:t>Understanding Public Opinion</a:t>
            </a:r>
            <a:endParaRPr b="0" lang="fr-FR" sz="6100" spc="-1" strike="noStrike">
              <a:solidFill>
                <a:schemeClr val="dk1"/>
              </a:solidFill>
              <a:latin typeface="Arial"/>
            </a:endParaRPr>
          </a:p>
        </p:txBody>
      </p:sp>
      <p:sp>
        <p:nvSpPr>
          <p:cNvPr id="53" name="PlaceHolder 2"/>
          <p:cNvSpPr>
            <a:spLocks noGrp="1"/>
          </p:cNvSpPr>
          <p:nvPr>
            <p:ph type="subTitle"/>
          </p:nvPr>
        </p:nvSpPr>
        <p:spPr>
          <a:xfrm>
            <a:off x="885960" y="847800"/>
            <a:ext cx="5248080" cy="676080"/>
          </a:xfrm>
          <a:prstGeom prst="rect">
            <a:avLst/>
          </a:prstGeom>
          <a:noFill/>
          <a:ln w="0">
            <a:noFill/>
          </a:ln>
        </p:spPr>
        <p:txBody>
          <a:bodyPr lIns="91440" rIns="91440" tIns="91440" bIns="91440" anchor="b">
            <a:normAutofit/>
          </a:bodyPr>
          <a:p>
            <a:pPr indent="0">
              <a:lnSpc>
                <a:spcPct val="100000"/>
              </a:lnSpc>
              <a:buNone/>
              <a:tabLst>
                <a:tab algn="l" pos="0"/>
              </a:tabLst>
            </a:pPr>
            <a:r>
              <a:rPr b="0" lang="en" sz="1100" spc="-1" strike="noStrike">
                <a:solidFill>
                  <a:schemeClr val="lt1"/>
                </a:solidFill>
                <a:latin typeface="Inter"/>
                <a:ea typeface="Inter"/>
              </a:rPr>
              <a:t>Sentiment Analysis Using AI on Twitter &amp; Reddit</a:t>
            </a:r>
            <a:endParaRPr b="0" lang="en-US" sz="1100" spc="-1" strike="noStrike">
              <a:solidFill>
                <a:srgbClr val="000000"/>
              </a:solidFill>
              <a:latin typeface="OpenSymbol"/>
            </a:endParaRPr>
          </a:p>
        </p:txBody>
      </p:sp>
      <p:cxnSp>
        <p:nvCxnSpPr>
          <p:cNvPr id="54" name="Google Shape;118;p25"/>
          <p:cNvCxnSpPr/>
          <p:nvPr/>
        </p:nvCxnSpPr>
        <p:spPr>
          <a:xfrm>
            <a:off x="968400" y="1585080"/>
            <a:ext cx="3479760" cy="360"/>
          </a:xfrm>
          <a:prstGeom prst="straightConnector1">
            <a:avLst/>
          </a:prstGeom>
          <a:ln w="9525">
            <a:solidFill>
              <a:srgbClr val="000000"/>
            </a:solidFill>
            <a:round/>
          </a:ln>
        </p:spPr>
      </p:cxn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PlaceHolder 1"/>
          <p:cNvSpPr>
            <a:spLocks noGrp="1"/>
          </p:cNvSpPr>
          <p:nvPr>
            <p:ph type="subTitle"/>
          </p:nvPr>
        </p:nvSpPr>
        <p:spPr>
          <a:xfrm>
            <a:off x="361800" y="1905120"/>
            <a:ext cx="4466880" cy="1761840"/>
          </a:xfrm>
          <a:prstGeom prst="rect">
            <a:avLst/>
          </a:prstGeom>
          <a:noFill/>
          <a:ln w="0">
            <a:noFill/>
          </a:ln>
        </p:spPr>
        <p:txBody>
          <a:bodyPr lIns="91440" rIns="91440" tIns="91440" bIns="91440" anchor="t">
            <a:normAutofit fontScale="97835" lnSpcReduction="10000"/>
          </a:bodyPr>
          <a:p>
            <a:pPr>
              <a:lnSpc>
                <a:spcPct val="100000"/>
              </a:lnSpc>
              <a:tabLst>
                <a:tab algn="l" pos="0"/>
              </a:tabLst>
            </a:pPr>
            <a:r>
              <a:rPr b="0" lang="en" sz="1400" spc="-1" strike="noStrike">
                <a:solidFill>
                  <a:schemeClr val="lt1"/>
                </a:solidFill>
                <a:latin typeface="Inter"/>
                <a:ea typeface="Inter"/>
              </a:rPr>
              <a:t>The analysis of sentiment distribution provides valuable insights for businesses. Neutral sentiments, being the most prevalent, should not be overlooked; they require careful interpretation to clarify brand messaging. In contrast, the negativity observed in Reddit posts can be leveraged as constructive feedback for product or service improvement. Understanding these dynamics enables brands to tailor their communication strategies effectively.</a:t>
            </a:r>
            <a:endParaRPr b="0" lang="en-US" sz="1400" spc="-1" strike="noStrike">
              <a:solidFill>
                <a:srgbClr val="000000"/>
              </a:solidFill>
              <a:latin typeface="OpenSymbol"/>
            </a:endParaRPr>
          </a:p>
        </p:txBody>
      </p:sp>
      <p:sp>
        <p:nvSpPr>
          <p:cNvPr id="77" name="PlaceHolder 2"/>
          <p:cNvSpPr>
            <a:spLocks noGrp="1"/>
          </p:cNvSpPr>
          <p:nvPr>
            <p:ph type="title"/>
          </p:nvPr>
        </p:nvSpPr>
        <p:spPr>
          <a:xfrm>
            <a:off x="361800" y="504720"/>
            <a:ext cx="5847840" cy="1476000"/>
          </a:xfrm>
          <a:prstGeom prst="rect">
            <a:avLst/>
          </a:prstGeom>
          <a:noFill/>
          <a:ln w="0">
            <a:noFill/>
          </a:ln>
        </p:spPr>
        <p:txBody>
          <a:bodyPr lIns="91440" rIns="91440" tIns="91440" bIns="91440" anchor="b">
            <a:normAutofit/>
          </a:bodyPr>
          <a:p>
            <a:pPr indent="0">
              <a:lnSpc>
                <a:spcPct val="100000"/>
              </a:lnSpc>
              <a:buNone/>
              <a:tabLst>
                <a:tab algn="l" pos="0"/>
              </a:tabLst>
            </a:pPr>
            <a:r>
              <a:rPr b="1" lang="en" sz="4000" spc="-1" strike="noStrike">
                <a:solidFill>
                  <a:schemeClr val="dk1"/>
                </a:solidFill>
                <a:latin typeface="DM Sans"/>
                <a:ea typeface="DM Sans"/>
              </a:rPr>
              <a:t>Sentiment distribution and implications for business</a:t>
            </a:r>
            <a:endParaRPr b="0" lang="fr-FR" sz="4000" spc="-1" strike="noStrike">
              <a:solidFill>
                <a:schemeClr val="dk1"/>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PlaceHolder 1"/>
          <p:cNvSpPr>
            <a:spLocks noGrp="1"/>
          </p:cNvSpPr>
          <p:nvPr>
            <p:ph type="title"/>
          </p:nvPr>
        </p:nvSpPr>
        <p:spPr>
          <a:xfrm>
            <a:off x="714240" y="533520"/>
            <a:ext cx="4181040" cy="1085400"/>
          </a:xfrm>
          <a:prstGeom prst="rect">
            <a:avLst/>
          </a:prstGeom>
          <a:noFill/>
          <a:ln w="0">
            <a:noFill/>
          </a:ln>
        </p:spPr>
        <p:txBody>
          <a:bodyPr lIns="91440" rIns="91440" tIns="91440" bIns="91440" anchor="b">
            <a:normAutofit/>
          </a:bodyPr>
          <a:p>
            <a:pPr indent="0">
              <a:lnSpc>
                <a:spcPct val="100000"/>
              </a:lnSpc>
              <a:buNone/>
              <a:tabLst>
                <a:tab algn="l" pos="0"/>
              </a:tabLst>
            </a:pPr>
            <a:r>
              <a:rPr b="1" lang="en" sz="3000" spc="-1" strike="noStrike">
                <a:solidFill>
                  <a:schemeClr val="dk1"/>
                </a:solidFill>
                <a:latin typeface="DM Sans"/>
                <a:ea typeface="DM Sans"/>
              </a:rPr>
              <a:t>Conclusions</a:t>
            </a:r>
            <a:endParaRPr b="0" lang="fr-FR" sz="3000" spc="-1" strike="noStrike">
              <a:solidFill>
                <a:schemeClr val="dk1"/>
              </a:solidFill>
              <a:latin typeface="Arial"/>
            </a:endParaRPr>
          </a:p>
        </p:txBody>
      </p:sp>
      <p:sp>
        <p:nvSpPr>
          <p:cNvPr id="79" name="PlaceHolder 2"/>
          <p:cNvSpPr>
            <a:spLocks noGrp="1"/>
          </p:cNvSpPr>
          <p:nvPr>
            <p:ph/>
          </p:nvPr>
        </p:nvSpPr>
        <p:spPr>
          <a:xfrm>
            <a:off x="714240" y="1733400"/>
            <a:ext cx="4181040" cy="2866680"/>
          </a:xfrm>
          <a:prstGeom prst="rect">
            <a:avLst/>
          </a:prstGeom>
          <a:noFill/>
          <a:ln w="0">
            <a:noFill/>
          </a:ln>
        </p:spPr>
        <p:txBody>
          <a:bodyPr lIns="91440" rIns="91440" tIns="91440" bIns="91440" anchor="t">
            <a:normAutofit/>
          </a:bodyPr>
          <a:p>
            <a:pPr indent="0">
              <a:lnSpc>
                <a:spcPct val="100000"/>
              </a:lnSpc>
              <a:buNone/>
              <a:tabLst>
                <a:tab algn="l" pos="0"/>
              </a:tabLst>
            </a:pPr>
            <a:r>
              <a:rPr b="0" lang="en" sz="1400" spc="-1" strike="noStrike">
                <a:solidFill>
                  <a:schemeClr val="lt1"/>
                </a:solidFill>
                <a:latin typeface="Inter"/>
                <a:ea typeface="Inter"/>
              </a:rPr>
              <a:t>The analysis underscores the importance of automated sentiment analysis in understanding public opinion. By effectively processing large volumes of data from platforms like Twitter and Reddit, businesses can respond more rapidly to consumer feedback, enhance their reputation, and foster a positive brand image through strategic actions based on sentiment insights.</a:t>
            </a:r>
            <a:endParaRPr b="0" lang="fr-FR" sz="1400" spc="-1" strike="noStrike">
              <a:solidFill>
                <a:srgbClr val="000000"/>
              </a:solidFill>
              <a:latin typeface="Arial"/>
            </a:endParaRPr>
          </a:p>
        </p:txBody>
      </p:sp>
      <p:pic>
        <p:nvPicPr>
          <p:cNvPr id="80" name="Google Shape;206;p33" descr=""/>
          <p:cNvPicPr/>
          <p:nvPr/>
        </p:nvPicPr>
        <p:blipFill>
          <a:blip r:embed="rId1"/>
          <a:srcRect l="2514" t="0" r="13719" b="0"/>
          <a:stretch/>
        </p:blipFill>
        <p:spPr>
          <a:xfrm>
            <a:off x="5016600" y="534960"/>
            <a:ext cx="3412080" cy="4073040"/>
          </a:xfrm>
          <a:prstGeom prst="rect">
            <a:avLst/>
          </a:prstGeom>
          <a:ln w="19050">
            <a:solidFill>
              <a:srgbClr val="04289b"/>
            </a:solidFill>
            <a:round/>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PlaceHolder 1"/>
          <p:cNvSpPr>
            <a:spLocks noGrp="1"/>
          </p:cNvSpPr>
          <p:nvPr>
            <p:ph type="title"/>
          </p:nvPr>
        </p:nvSpPr>
        <p:spPr>
          <a:xfrm>
            <a:off x="1857240" y="485640"/>
            <a:ext cx="5428800" cy="1056960"/>
          </a:xfrm>
          <a:prstGeom prst="rect">
            <a:avLst/>
          </a:prstGeom>
          <a:noFill/>
          <a:ln w="0">
            <a:noFill/>
          </a:ln>
        </p:spPr>
        <p:txBody>
          <a:bodyPr lIns="91440" rIns="91440" tIns="91440" bIns="91440" anchor="b">
            <a:normAutofit/>
          </a:bodyPr>
          <a:p>
            <a:pPr indent="0" algn="ctr">
              <a:lnSpc>
                <a:spcPct val="100000"/>
              </a:lnSpc>
              <a:buNone/>
              <a:tabLst>
                <a:tab algn="l" pos="0"/>
              </a:tabLst>
            </a:pPr>
            <a:r>
              <a:rPr b="1" lang="en" sz="5000" spc="-1" strike="noStrike">
                <a:solidFill>
                  <a:schemeClr val="dk1"/>
                </a:solidFill>
                <a:latin typeface="DM Sans"/>
                <a:ea typeface="DM Sans"/>
              </a:rPr>
              <a:t>Thank you!</a:t>
            </a:r>
            <a:endParaRPr b="0" lang="fr-FR" sz="5000" spc="-1" strike="noStrike">
              <a:solidFill>
                <a:schemeClr val="dk1"/>
              </a:solidFill>
              <a:latin typeface="Arial"/>
            </a:endParaRPr>
          </a:p>
        </p:txBody>
      </p:sp>
      <p:sp>
        <p:nvSpPr>
          <p:cNvPr id="82" name="PlaceHolder 2"/>
          <p:cNvSpPr>
            <a:spLocks noGrp="1"/>
          </p:cNvSpPr>
          <p:nvPr>
            <p:ph type="subTitle"/>
          </p:nvPr>
        </p:nvSpPr>
        <p:spPr>
          <a:xfrm>
            <a:off x="2343240" y="1447920"/>
            <a:ext cx="4447800" cy="1095120"/>
          </a:xfrm>
          <a:prstGeom prst="rect">
            <a:avLst/>
          </a:prstGeom>
          <a:noFill/>
          <a:ln w="0">
            <a:noFill/>
          </a:ln>
        </p:spPr>
        <p:txBody>
          <a:bodyPr lIns="91440" rIns="91440" tIns="91440" bIns="91440" anchor="t">
            <a:normAutofit/>
          </a:bodyPr>
          <a:p>
            <a:pPr indent="0" algn="ctr">
              <a:lnSpc>
                <a:spcPct val="100000"/>
              </a:lnSpc>
              <a:buNone/>
              <a:tabLst>
                <a:tab algn="l" pos="0"/>
              </a:tabLst>
            </a:pPr>
            <a:r>
              <a:rPr b="1" lang="en" sz="2000" spc="-1" strike="noStrike">
                <a:solidFill>
                  <a:schemeClr val="lt1"/>
                </a:solidFill>
                <a:latin typeface="Inter"/>
                <a:ea typeface="Inter"/>
              </a:rPr>
              <a:t>Do you have any questions?</a:t>
            </a:r>
            <a:endParaRPr b="0" lang="en-US" sz="2000" spc="-1" strike="noStrike">
              <a:solidFill>
                <a:srgbClr val="000000"/>
              </a:solidFill>
              <a:latin typeface="OpenSymbol"/>
            </a:endParaRPr>
          </a:p>
        </p:txBody>
      </p:sp>
      <p:sp>
        <p:nvSpPr>
          <p:cNvPr id="83" name="Google Shape;518;p40"/>
          <p:cNvSpPr/>
          <p:nvPr/>
        </p:nvSpPr>
        <p:spPr>
          <a:xfrm>
            <a:off x="3019320" y="4124160"/>
            <a:ext cx="3095280" cy="323640"/>
          </a:xfrm>
          <a:prstGeom prst="rect">
            <a:avLst/>
          </a:prstGeom>
          <a:noFill/>
          <a:ln w="0">
            <a:noFill/>
          </a:ln>
        </p:spPr>
        <p:style>
          <a:lnRef idx="0"/>
          <a:fillRef idx="0"/>
          <a:effectRef idx="0"/>
          <a:fontRef idx="minor"/>
        </p:style>
        <p:txBody>
          <a:bodyPr lIns="870823080" rIns="870823080" tIns="162000" bIns="162000" anchor="t">
            <a:normAutofit/>
          </a:bodyPr>
          <a:p>
            <a:pPr algn="ctr" defTabSz="914400">
              <a:lnSpc>
                <a:spcPct val="100000"/>
              </a:lnSpc>
              <a:tabLst>
                <a:tab algn="l" pos="0"/>
              </a:tabLst>
            </a:pPr>
            <a:r>
              <a:rPr b="0" lang="en" sz="1200" spc="-1" strike="noStrike">
                <a:solidFill>
                  <a:schemeClr val="dk1"/>
                </a:solidFill>
                <a:latin typeface="Arial"/>
              </a:rPr>
              <a:t>+91 620 421 838</a:t>
            </a:r>
            <a:endParaRPr b="0" lang="en-US" sz="1200" spc="-1" strike="noStrike">
              <a:solidFill>
                <a:srgbClr val="000000"/>
              </a:solidFill>
              <a:latin typeface="OpenSymbol"/>
            </a:endParaRPr>
          </a:p>
        </p:txBody>
      </p:sp>
      <p:grpSp>
        <p:nvGrpSpPr>
          <p:cNvPr id="84" name="Google Shape;519;p40"/>
          <p:cNvGrpSpPr/>
          <p:nvPr/>
        </p:nvGrpSpPr>
        <p:grpSpPr>
          <a:xfrm>
            <a:off x="5478120" y="2664720"/>
            <a:ext cx="643320" cy="643320"/>
            <a:chOff x="5478120" y="2664720"/>
            <a:chExt cx="643320" cy="643320"/>
          </a:xfrm>
        </p:grpSpPr>
        <p:sp>
          <p:nvSpPr>
            <p:cNvPr id="85" name="Google Shape;520;p40"/>
            <p:cNvSpPr/>
            <p:nvPr/>
          </p:nvSpPr>
          <p:spPr>
            <a:xfrm>
              <a:off x="5478120" y="2664720"/>
              <a:ext cx="643320" cy="643320"/>
            </a:xfrm>
            <a:prstGeom prst="roundRect">
              <a:avLst>
                <a:gd name="adj" fmla="val 0"/>
              </a:avLst>
            </a:pr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86" name="Google Shape;521;p40"/>
            <p:cNvSpPr/>
            <p:nvPr/>
          </p:nvSpPr>
          <p:spPr>
            <a:xfrm>
              <a:off x="5710680" y="2883600"/>
              <a:ext cx="178560" cy="205920"/>
            </a:xfrm>
            <a:custGeom>
              <a:avLst/>
              <a:gdLst>
                <a:gd name="textAreaLeft" fmla="*/ 0 w 178560"/>
                <a:gd name="textAreaRight" fmla="*/ 178920 w 178560"/>
                <a:gd name="textAreaTop" fmla="*/ 0 h 205920"/>
                <a:gd name="textAreaBottom" fmla="*/ 206280 h 205920"/>
              </a:gdLst>
              <a:ahLst/>
              <a:rect l="textAreaLeft" t="textAreaTop" r="textAreaRight" b="textAreaBottom"/>
              <a:pathLst>
                <a:path w="184125" h="209550">
                  <a:moveTo>
                    <a:pt x="96778" y="0"/>
                  </a:moveTo>
                  <a:lnTo>
                    <a:pt x="96778" y="93498"/>
                  </a:lnTo>
                  <a:lnTo>
                    <a:pt x="96778" y="144758"/>
                  </a:lnTo>
                  <a:lnTo>
                    <a:pt x="96676" y="147218"/>
                  </a:lnTo>
                  <a:lnTo>
                    <a:pt x="96368" y="149781"/>
                  </a:lnTo>
                  <a:lnTo>
                    <a:pt x="95856" y="152139"/>
                  </a:lnTo>
                  <a:lnTo>
                    <a:pt x="95138" y="154497"/>
                  </a:lnTo>
                  <a:lnTo>
                    <a:pt x="94318" y="156752"/>
                  </a:lnTo>
                  <a:lnTo>
                    <a:pt x="93293" y="159008"/>
                  </a:lnTo>
                  <a:lnTo>
                    <a:pt x="92063" y="161058"/>
                  </a:lnTo>
                  <a:lnTo>
                    <a:pt x="90730" y="163006"/>
                  </a:lnTo>
                  <a:lnTo>
                    <a:pt x="89294" y="164851"/>
                  </a:lnTo>
                  <a:lnTo>
                    <a:pt x="87654" y="166594"/>
                  </a:lnTo>
                  <a:lnTo>
                    <a:pt x="85911" y="168235"/>
                  </a:lnTo>
                  <a:lnTo>
                    <a:pt x="84066" y="169670"/>
                  </a:lnTo>
                  <a:lnTo>
                    <a:pt x="82016" y="171105"/>
                  </a:lnTo>
                  <a:lnTo>
                    <a:pt x="79965" y="172233"/>
                  </a:lnTo>
                  <a:lnTo>
                    <a:pt x="77710" y="173258"/>
                  </a:lnTo>
                  <a:lnTo>
                    <a:pt x="75454" y="174078"/>
                  </a:lnTo>
                  <a:lnTo>
                    <a:pt x="74122" y="174488"/>
                  </a:lnTo>
                  <a:lnTo>
                    <a:pt x="72789" y="174898"/>
                  </a:lnTo>
                  <a:lnTo>
                    <a:pt x="71354" y="175206"/>
                  </a:lnTo>
                  <a:lnTo>
                    <a:pt x="69918" y="175411"/>
                  </a:lnTo>
                  <a:lnTo>
                    <a:pt x="68483" y="175514"/>
                  </a:lnTo>
                  <a:lnTo>
                    <a:pt x="66945" y="175616"/>
                  </a:lnTo>
                  <a:lnTo>
                    <a:pt x="65510" y="175719"/>
                  </a:lnTo>
                  <a:lnTo>
                    <a:pt x="63972" y="175616"/>
                  </a:lnTo>
                  <a:lnTo>
                    <a:pt x="62024" y="175514"/>
                  </a:lnTo>
                  <a:lnTo>
                    <a:pt x="60179" y="175206"/>
                  </a:lnTo>
                  <a:lnTo>
                    <a:pt x="58334" y="174796"/>
                  </a:lnTo>
                  <a:lnTo>
                    <a:pt x="56591" y="174283"/>
                  </a:lnTo>
                  <a:lnTo>
                    <a:pt x="54745" y="173668"/>
                  </a:lnTo>
                  <a:lnTo>
                    <a:pt x="53105" y="172951"/>
                  </a:lnTo>
                  <a:lnTo>
                    <a:pt x="51465" y="172233"/>
                  </a:lnTo>
                  <a:lnTo>
                    <a:pt x="49824" y="171310"/>
                  </a:lnTo>
                  <a:lnTo>
                    <a:pt x="48184" y="170285"/>
                  </a:lnTo>
                  <a:lnTo>
                    <a:pt x="46646" y="169055"/>
                  </a:lnTo>
                  <a:lnTo>
                    <a:pt x="45109" y="167825"/>
                  </a:lnTo>
                  <a:lnTo>
                    <a:pt x="43673" y="166492"/>
                  </a:lnTo>
                  <a:lnTo>
                    <a:pt x="42341" y="165057"/>
                  </a:lnTo>
                  <a:lnTo>
                    <a:pt x="41110" y="163621"/>
                  </a:lnTo>
                  <a:lnTo>
                    <a:pt x="39983" y="162083"/>
                  </a:lnTo>
                  <a:lnTo>
                    <a:pt x="38957" y="160341"/>
                  </a:lnTo>
                  <a:lnTo>
                    <a:pt x="38035" y="158700"/>
                  </a:lnTo>
                  <a:lnTo>
                    <a:pt x="37215" y="156855"/>
                  </a:lnTo>
                  <a:lnTo>
                    <a:pt x="36497" y="155112"/>
                  </a:lnTo>
                  <a:lnTo>
                    <a:pt x="35882" y="153164"/>
                  </a:lnTo>
                  <a:lnTo>
                    <a:pt x="35369" y="151216"/>
                  </a:lnTo>
                  <a:lnTo>
                    <a:pt x="34959" y="149269"/>
                  </a:lnTo>
                  <a:lnTo>
                    <a:pt x="34754" y="147218"/>
                  </a:lnTo>
                  <a:lnTo>
                    <a:pt x="34652" y="145168"/>
                  </a:lnTo>
                  <a:lnTo>
                    <a:pt x="34652" y="143527"/>
                  </a:lnTo>
                  <a:lnTo>
                    <a:pt x="34754" y="141990"/>
                  </a:lnTo>
                  <a:lnTo>
                    <a:pt x="34959" y="140452"/>
                  </a:lnTo>
                  <a:lnTo>
                    <a:pt x="35267" y="138812"/>
                  </a:lnTo>
                  <a:lnTo>
                    <a:pt x="35574" y="137376"/>
                  </a:lnTo>
                  <a:lnTo>
                    <a:pt x="35984" y="135838"/>
                  </a:lnTo>
                  <a:lnTo>
                    <a:pt x="36394" y="134403"/>
                  </a:lnTo>
                  <a:lnTo>
                    <a:pt x="37010" y="132968"/>
                  </a:lnTo>
                  <a:lnTo>
                    <a:pt x="37625" y="131533"/>
                  </a:lnTo>
                  <a:lnTo>
                    <a:pt x="38240" y="130200"/>
                  </a:lnTo>
                  <a:lnTo>
                    <a:pt x="39060" y="128867"/>
                  </a:lnTo>
                  <a:lnTo>
                    <a:pt x="39778" y="127637"/>
                  </a:lnTo>
                  <a:lnTo>
                    <a:pt x="40700" y="126407"/>
                  </a:lnTo>
                  <a:lnTo>
                    <a:pt x="41623" y="125176"/>
                  </a:lnTo>
                  <a:lnTo>
                    <a:pt x="42546" y="124049"/>
                  </a:lnTo>
                  <a:lnTo>
                    <a:pt x="43571" y="122921"/>
                  </a:lnTo>
                  <a:lnTo>
                    <a:pt x="44699" y="121896"/>
                  </a:lnTo>
                  <a:lnTo>
                    <a:pt x="45826" y="120973"/>
                  </a:lnTo>
                  <a:lnTo>
                    <a:pt x="46954" y="120050"/>
                  </a:lnTo>
                  <a:lnTo>
                    <a:pt x="48184" y="119128"/>
                  </a:lnTo>
                  <a:lnTo>
                    <a:pt x="49517" y="118308"/>
                  </a:lnTo>
                  <a:lnTo>
                    <a:pt x="50747" y="117590"/>
                  </a:lnTo>
                  <a:lnTo>
                    <a:pt x="52182" y="116872"/>
                  </a:lnTo>
                  <a:lnTo>
                    <a:pt x="53515" y="116257"/>
                  </a:lnTo>
                  <a:lnTo>
                    <a:pt x="54950" y="115642"/>
                  </a:lnTo>
                  <a:lnTo>
                    <a:pt x="56386" y="115129"/>
                  </a:lnTo>
                  <a:lnTo>
                    <a:pt x="57924" y="114719"/>
                  </a:lnTo>
                  <a:lnTo>
                    <a:pt x="59359" y="114412"/>
                  </a:lnTo>
                  <a:lnTo>
                    <a:pt x="60897" y="114104"/>
                  </a:lnTo>
                  <a:lnTo>
                    <a:pt x="62537" y="113899"/>
                  </a:lnTo>
                  <a:lnTo>
                    <a:pt x="64075" y="113797"/>
                  </a:lnTo>
                  <a:lnTo>
                    <a:pt x="65715" y="113797"/>
                  </a:lnTo>
                  <a:lnTo>
                    <a:pt x="68278" y="113899"/>
                  </a:lnTo>
                  <a:lnTo>
                    <a:pt x="70738" y="114104"/>
                  </a:lnTo>
                  <a:lnTo>
                    <a:pt x="73096" y="114617"/>
                  </a:lnTo>
                  <a:lnTo>
                    <a:pt x="75454" y="115335"/>
                  </a:lnTo>
                  <a:lnTo>
                    <a:pt x="75454" y="89705"/>
                  </a:lnTo>
                  <a:lnTo>
                    <a:pt x="75454" y="80580"/>
                  </a:lnTo>
                  <a:lnTo>
                    <a:pt x="72994" y="80273"/>
                  </a:lnTo>
                  <a:lnTo>
                    <a:pt x="70533" y="80068"/>
                  </a:lnTo>
                  <a:lnTo>
                    <a:pt x="68073" y="79863"/>
                  </a:lnTo>
                  <a:lnTo>
                    <a:pt x="65612" y="79863"/>
                  </a:lnTo>
                  <a:lnTo>
                    <a:pt x="62127" y="79965"/>
                  </a:lnTo>
                  <a:lnTo>
                    <a:pt x="58539" y="80170"/>
                  </a:lnTo>
                  <a:lnTo>
                    <a:pt x="55155" y="80683"/>
                  </a:lnTo>
                  <a:lnTo>
                    <a:pt x="51670" y="81298"/>
                  </a:lnTo>
                  <a:lnTo>
                    <a:pt x="48287" y="82118"/>
                  </a:lnTo>
                  <a:lnTo>
                    <a:pt x="45006" y="83041"/>
                  </a:lnTo>
                  <a:lnTo>
                    <a:pt x="41725" y="84271"/>
                  </a:lnTo>
                  <a:lnTo>
                    <a:pt x="38547" y="85501"/>
                  </a:lnTo>
                  <a:lnTo>
                    <a:pt x="35472" y="87039"/>
                  </a:lnTo>
                  <a:lnTo>
                    <a:pt x="32499" y="88679"/>
                  </a:lnTo>
                  <a:lnTo>
                    <a:pt x="29526" y="90525"/>
                  </a:lnTo>
                  <a:lnTo>
                    <a:pt x="26655" y="92473"/>
                  </a:lnTo>
                  <a:lnTo>
                    <a:pt x="23887" y="94626"/>
                  </a:lnTo>
                  <a:lnTo>
                    <a:pt x="21222" y="96881"/>
                  </a:lnTo>
                  <a:lnTo>
                    <a:pt x="18761" y="99341"/>
                  </a:lnTo>
                  <a:lnTo>
                    <a:pt x="16301" y="101904"/>
                  </a:lnTo>
                  <a:lnTo>
                    <a:pt x="14558" y="103955"/>
                  </a:lnTo>
                  <a:lnTo>
                    <a:pt x="12917" y="106005"/>
                  </a:lnTo>
                  <a:lnTo>
                    <a:pt x="11277" y="108261"/>
                  </a:lnTo>
                  <a:lnTo>
                    <a:pt x="9842" y="110414"/>
                  </a:lnTo>
                  <a:lnTo>
                    <a:pt x="8509" y="112772"/>
                  </a:lnTo>
                  <a:lnTo>
                    <a:pt x="7176" y="115027"/>
                  </a:lnTo>
                  <a:lnTo>
                    <a:pt x="6049" y="117487"/>
                  </a:lnTo>
                  <a:lnTo>
                    <a:pt x="4921" y="119948"/>
                  </a:lnTo>
                  <a:lnTo>
                    <a:pt x="3998" y="122408"/>
                  </a:lnTo>
                  <a:lnTo>
                    <a:pt x="3076" y="124869"/>
                  </a:lnTo>
                  <a:lnTo>
                    <a:pt x="2358" y="127432"/>
                  </a:lnTo>
                  <a:lnTo>
                    <a:pt x="1640" y="129995"/>
                  </a:lnTo>
                  <a:lnTo>
                    <a:pt x="1128" y="132660"/>
                  </a:lnTo>
                  <a:lnTo>
                    <a:pt x="615" y="135326"/>
                  </a:lnTo>
                  <a:lnTo>
                    <a:pt x="308" y="137991"/>
                  </a:lnTo>
                  <a:lnTo>
                    <a:pt x="103" y="140657"/>
                  </a:lnTo>
                  <a:lnTo>
                    <a:pt x="0" y="144143"/>
                  </a:lnTo>
                  <a:lnTo>
                    <a:pt x="0" y="147628"/>
                  </a:lnTo>
                  <a:lnTo>
                    <a:pt x="308" y="151114"/>
                  </a:lnTo>
                  <a:lnTo>
                    <a:pt x="718" y="154497"/>
                  </a:lnTo>
                  <a:lnTo>
                    <a:pt x="1333" y="157880"/>
                  </a:lnTo>
                  <a:lnTo>
                    <a:pt x="2153" y="161263"/>
                  </a:lnTo>
                  <a:lnTo>
                    <a:pt x="3076" y="164544"/>
                  </a:lnTo>
                  <a:lnTo>
                    <a:pt x="4203" y="167722"/>
                  </a:lnTo>
                  <a:lnTo>
                    <a:pt x="5536" y="170900"/>
                  </a:lnTo>
                  <a:lnTo>
                    <a:pt x="6971" y="173976"/>
                  </a:lnTo>
                  <a:lnTo>
                    <a:pt x="8612" y="176949"/>
                  </a:lnTo>
                  <a:lnTo>
                    <a:pt x="10457" y="179819"/>
                  </a:lnTo>
                  <a:lnTo>
                    <a:pt x="12405" y="182690"/>
                  </a:lnTo>
                  <a:lnTo>
                    <a:pt x="14455" y="185458"/>
                  </a:lnTo>
                  <a:lnTo>
                    <a:pt x="16813" y="188021"/>
                  </a:lnTo>
                  <a:lnTo>
                    <a:pt x="19171" y="190584"/>
                  </a:lnTo>
                  <a:lnTo>
                    <a:pt x="20709" y="192019"/>
                  </a:lnTo>
                  <a:lnTo>
                    <a:pt x="22247" y="193352"/>
                  </a:lnTo>
                  <a:lnTo>
                    <a:pt x="23785" y="194685"/>
                  </a:lnTo>
                  <a:lnTo>
                    <a:pt x="25425" y="196017"/>
                  </a:lnTo>
                  <a:lnTo>
                    <a:pt x="27578" y="197555"/>
                  </a:lnTo>
                  <a:lnTo>
                    <a:pt x="29833" y="199093"/>
                  </a:lnTo>
                  <a:lnTo>
                    <a:pt x="32089" y="200528"/>
                  </a:lnTo>
                  <a:lnTo>
                    <a:pt x="34447" y="201861"/>
                  </a:lnTo>
                  <a:lnTo>
                    <a:pt x="36805" y="203091"/>
                  </a:lnTo>
                  <a:lnTo>
                    <a:pt x="39265" y="204219"/>
                  </a:lnTo>
                  <a:lnTo>
                    <a:pt x="41725" y="205142"/>
                  </a:lnTo>
                  <a:lnTo>
                    <a:pt x="44288" y="206064"/>
                  </a:lnTo>
                  <a:lnTo>
                    <a:pt x="46851" y="206884"/>
                  </a:lnTo>
                  <a:lnTo>
                    <a:pt x="49414" y="207602"/>
                  </a:lnTo>
                  <a:lnTo>
                    <a:pt x="52080" y="208217"/>
                  </a:lnTo>
                  <a:lnTo>
                    <a:pt x="54745" y="208730"/>
                  </a:lnTo>
                  <a:lnTo>
                    <a:pt x="57411" y="209140"/>
                  </a:lnTo>
                  <a:lnTo>
                    <a:pt x="60076" y="209345"/>
                  </a:lnTo>
                  <a:lnTo>
                    <a:pt x="62844" y="209550"/>
                  </a:lnTo>
                  <a:lnTo>
                    <a:pt x="68073" y="209550"/>
                  </a:lnTo>
                  <a:lnTo>
                    <a:pt x="70533" y="209447"/>
                  </a:lnTo>
                  <a:lnTo>
                    <a:pt x="72994" y="209140"/>
                  </a:lnTo>
                  <a:lnTo>
                    <a:pt x="75454" y="208832"/>
                  </a:lnTo>
                  <a:lnTo>
                    <a:pt x="78017" y="208422"/>
                  </a:lnTo>
                  <a:lnTo>
                    <a:pt x="80580" y="207910"/>
                  </a:lnTo>
                  <a:lnTo>
                    <a:pt x="83143" y="207295"/>
                  </a:lnTo>
                  <a:lnTo>
                    <a:pt x="85604" y="206577"/>
                  </a:lnTo>
                  <a:lnTo>
                    <a:pt x="88064" y="205757"/>
                  </a:lnTo>
                  <a:lnTo>
                    <a:pt x="90422" y="204834"/>
                  </a:lnTo>
                  <a:lnTo>
                    <a:pt x="92780" y="203809"/>
                  </a:lnTo>
                  <a:lnTo>
                    <a:pt x="95138" y="202681"/>
                  </a:lnTo>
                  <a:lnTo>
                    <a:pt x="97496" y="201451"/>
                  </a:lnTo>
                  <a:lnTo>
                    <a:pt x="99649" y="200221"/>
                  </a:lnTo>
                  <a:lnTo>
                    <a:pt x="101904" y="198785"/>
                  </a:lnTo>
                  <a:lnTo>
                    <a:pt x="104057" y="197350"/>
                  </a:lnTo>
                  <a:lnTo>
                    <a:pt x="106108" y="195812"/>
                  </a:lnTo>
                  <a:lnTo>
                    <a:pt x="108158" y="194172"/>
                  </a:lnTo>
                  <a:lnTo>
                    <a:pt x="110106" y="192429"/>
                  </a:lnTo>
                  <a:lnTo>
                    <a:pt x="112054" y="190584"/>
                  </a:lnTo>
                  <a:lnTo>
                    <a:pt x="114309" y="188226"/>
                  </a:lnTo>
                  <a:lnTo>
                    <a:pt x="116360" y="185868"/>
                  </a:lnTo>
                  <a:lnTo>
                    <a:pt x="118410" y="183305"/>
                  </a:lnTo>
                  <a:lnTo>
                    <a:pt x="120255" y="180742"/>
                  </a:lnTo>
                  <a:lnTo>
                    <a:pt x="121896" y="178076"/>
                  </a:lnTo>
                  <a:lnTo>
                    <a:pt x="123536" y="175308"/>
                  </a:lnTo>
                  <a:lnTo>
                    <a:pt x="124971" y="172540"/>
                  </a:lnTo>
                  <a:lnTo>
                    <a:pt x="126201" y="169670"/>
                  </a:lnTo>
                  <a:lnTo>
                    <a:pt x="127432" y="166799"/>
                  </a:lnTo>
                  <a:lnTo>
                    <a:pt x="128354" y="163724"/>
                  </a:lnTo>
                  <a:lnTo>
                    <a:pt x="129277" y="160751"/>
                  </a:lnTo>
                  <a:lnTo>
                    <a:pt x="129995" y="157675"/>
                  </a:lnTo>
                  <a:lnTo>
                    <a:pt x="130507" y="154497"/>
                  </a:lnTo>
                  <a:lnTo>
                    <a:pt x="130917" y="151421"/>
                  </a:lnTo>
                  <a:lnTo>
                    <a:pt x="131122" y="148243"/>
                  </a:lnTo>
                  <a:lnTo>
                    <a:pt x="131225" y="144963"/>
                  </a:lnTo>
                  <a:lnTo>
                    <a:pt x="131122" y="68483"/>
                  </a:lnTo>
                  <a:lnTo>
                    <a:pt x="133275" y="70123"/>
                  </a:lnTo>
                  <a:lnTo>
                    <a:pt x="135633" y="71764"/>
                  </a:lnTo>
                  <a:lnTo>
                    <a:pt x="137889" y="73301"/>
                  </a:lnTo>
                  <a:lnTo>
                    <a:pt x="140349" y="74737"/>
                  </a:lnTo>
                  <a:lnTo>
                    <a:pt x="142707" y="76070"/>
                  </a:lnTo>
                  <a:lnTo>
                    <a:pt x="145168" y="77300"/>
                  </a:lnTo>
                  <a:lnTo>
                    <a:pt x="147731" y="78530"/>
                  </a:lnTo>
                  <a:lnTo>
                    <a:pt x="150294" y="79658"/>
                  </a:lnTo>
                  <a:lnTo>
                    <a:pt x="154394" y="81298"/>
                  </a:lnTo>
                  <a:lnTo>
                    <a:pt x="158495" y="82631"/>
                  </a:lnTo>
                  <a:lnTo>
                    <a:pt x="162596" y="83861"/>
                  </a:lnTo>
                  <a:lnTo>
                    <a:pt x="166902" y="84784"/>
                  </a:lnTo>
                  <a:lnTo>
                    <a:pt x="171105" y="85501"/>
                  </a:lnTo>
                  <a:lnTo>
                    <a:pt x="175411" y="86116"/>
                  </a:lnTo>
                  <a:lnTo>
                    <a:pt x="179819" y="86424"/>
                  </a:lnTo>
                  <a:lnTo>
                    <a:pt x="184125" y="86527"/>
                  </a:lnTo>
                  <a:lnTo>
                    <a:pt x="184125" y="61614"/>
                  </a:lnTo>
                  <a:lnTo>
                    <a:pt x="184125" y="52388"/>
                  </a:lnTo>
                  <a:lnTo>
                    <a:pt x="184022" y="52490"/>
                  </a:lnTo>
                  <a:lnTo>
                    <a:pt x="181767" y="52388"/>
                  </a:lnTo>
                  <a:lnTo>
                    <a:pt x="179614" y="52285"/>
                  </a:lnTo>
                  <a:lnTo>
                    <a:pt x="177461" y="52080"/>
                  </a:lnTo>
                  <a:lnTo>
                    <a:pt x="175308" y="51670"/>
                  </a:lnTo>
                  <a:lnTo>
                    <a:pt x="173155" y="51362"/>
                  </a:lnTo>
                  <a:lnTo>
                    <a:pt x="171003" y="50850"/>
                  </a:lnTo>
                  <a:lnTo>
                    <a:pt x="168952" y="50235"/>
                  </a:lnTo>
                  <a:lnTo>
                    <a:pt x="166902" y="49619"/>
                  </a:lnTo>
                  <a:lnTo>
                    <a:pt x="164954" y="48902"/>
                  </a:lnTo>
                  <a:lnTo>
                    <a:pt x="163006" y="48082"/>
                  </a:lnTo>
                  <a:lnTo>
                    <a:pt x="161058" y="47262"/>
                  </a:lnTo>
                  <a:lnTo>
                    <a:pt x="159213" y="46236"/>
                  </a:lnTo>
                  <a:lnTo>
                    <a:pt x="157367" y="45211"/>
                  </a:lnTo>
                  <a:lnTo>
                    <a:pt x="155522" y="44186"/>
                  </a:lnTo>
                  <a:lnTo>
                    <a:pt x="153779" y="42956"/>
                  </a:lnTo>
                  <a:lnTo>
                    <a:pt x="152139" y="41828"/>
                  </a:lnTo>
                  <a:lnTo>
                    <a:pt x="150294" y="40290"/>
                  </a:lnTo>
                  <a:lnTo>
                    <a:pt x="148448" y="38752"/>
                  </a:lnTo>
                  <a:lnTo>
                    <a:pt x="146705" y="37112"/>
                  </a:lnTo>
                  <a:lnTo>
                    <a:pt x="145065" y="35369"/>
                  </a:lnTo>
                  <a:lnTo>
                    <a:pt x="143527" y="33626"/>
                  </a:lnTo>
                  <a:lnTo>
                    <a:pt x="141989" y="31679"/>
                  </a:lnTo>
                  <a:lnTo>
                    <a:pt x="140554" y="29833"/>
                  </a:lnTo>
                  <a:lnTo>
                    <a:pt x="139221" y="27783"/>
                  </a:lnTo>
                  <a:lnTo>
                    <a:pt x="137991" y="25732"/>
                  </a:lnTo>
                  <a:lnTo>
                    <a:pt x="136864" y="23682"/>
                  </a:lnTo>
                  <a:lnTo>
                    <a:pt x="135838" y="21427"/>
                  </a:lnTo>
                  <a:lnTo>
                    <a:pt x="134813" y="19274"/>
                  </a:lnTo>
                  <a:lnTo>
                    <a:pt x="133993" y="17018"/>
                  </a:lnTo>
                  <a:lnTo>
                    <a:pt x="133275" y="14660"/>
                  </a:lnTo>
                  <a:lnTo>
                    <a:pt x="132558" y="12302"/>
                  </a:lnTo>
                  <a:lnTo>
                    <a:pt x="132045" y="9842"/>
                  </a:lnTo>
                  <a:lnTo>
                    <a:pt x="131635" y="7484"/>
                  </a:lnTo>
                  <a:lnTo>
                    <a:pt x="131327" y="5023"/>
                  </a:lnTo>
                  <a:lnTo>
                    <a:pt x="131122" y="2460"/>
                  </a:lnTo>
                  <a:lnTo>
                    <a:pt x="131020" y="0"/>
                  </a:lnTo>
                  <a:close/>
                </a:path>
              </a:pathLst>
            </a:custGeom>
            <a:solidFill>
              <a:srgbClr val="ffffff"/>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grpSp>
      <p:grpSp>
        <p:nvGrpSpPr>
          <p:cNvPr id="87" name="Google Shape;522;p40"/>
          <p:cNvGrpSpPr/>
          <p:nvPr/>
        </p:nvGrpSpPr>
        <p:grpSpPr>
          <a:xfrm>
            <a:off x="3021840" y="2664720"/>
            <a:ext cx="643320" cy="643320"/>
            <a:chOff x="3021840" y="2664720"/>
            <a:chExt cx="643320" cy="643320"/>
          </a:xfrm>
        </p:grpSpPr>
        <p:sp>
          <p:nvSpPr>
            <p:cNvPr id="88" name="Google Shape;523;p40"/>
            <p:cNvSpPr/>
            <p:nvPr/>
          </p:nvSpPr>
          <p:spPr>
            <a:xfrm>
              <a:off x="3021840" y="2664720"/>
              <a:ext cx="643320" cy="643320"/>
            </a:xfrm>
            <a:prstGeom prst="roundRect">
              <a:avLst>
                <a:gd name="adj" fmla="val 0"/>
              </a:avLst>
            </a:pr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89" name="Google Shape;524;p40"/>
            <p:cNvSpPr/>
            <p:nvPr/>
          </p:nvSpPr>
          <p:spPr>
            <a:xfrm>
              <a:off x="3288960" y="2883600"/>
              <a:ext cx="109440" cy="205920"/>
            </a:xfrm>
            <a:custGeom>
              <a:avLst/>
              <a:gdLst>
                <a:gd name="textAreaLeft" fmla="*/ 0 w 109440"/>
                <a:gd name="textAreaRight" fmla="*/ 109800 w 109440"/>
                <a:gd name="textAreaTop" fmla="*/ 0 h 205920"/>
                <a:gd name="textAreaBottom" fmla="*/ 206280 h 205920"/>
              </a:gdLst>
              <a:ahLst/>
              <a:rect l="textAreaLeft" t="textAreaTop" r="textAreaRight" b="textAreaBottom"/>
              <a:pathLst>
                <a:path w="7106" h="13644">
                  <a:moveTo>
                    <a:pt x="5671" y="2336"/>
                  </a:moveTo>
                  <a:cubicBezTo>
                    <a:pt x="6071" y="2302"/>
                    <a:pt x="6505" y="2336"/>
                    <a:pt x="6939" y="2336"/>
                  </a:cubicBezTo>
                  <a:lnTo>
                    <a:pt x="7105" y="2336"/>
                  </a:lnTo>
                  <a:lnTo>
                    <a:pt x="7105" y="134"/>
                  </a:lnTo>
                  <a:cubicBezTo>
                    <a:pt x="6872" y="101"/>
                    <a:pt x="6638" y="67"/>
                    <a:pt x="6405" y="67"/>
                  </a:cubicBezTo>
                  <a:cubicBezTo>
                    <a:pt x="5971" y="34"/>
                    <a:pt x="5538" y="1"/>
                    <a:pt x="5104" y="34"/>
                  </a:cubicBezTo>
                  <a:cubicBezTo>
                    <a:pt x="4437" y="34"/>
                    <a:pt x="3803" y="201"/>
                    <a:pt x="3269" y="601"/>
                  </a:cubicBezTo>
                  <a:cubicBezTo>
                    <a:pt x="2635" y="1035"/>
                    <a:pt x="2302" y="1668"/>
                    <a:pt x="2168" y="2436"/>
                  </a:cubicBezTo>
                  <a:cubicBezTo>
                    <a:pt x="2102" y="2736"/>
                    <a:pt x="2102" y="3069"/>
                    <a:pt x="2102" y="3370"/>
                  </a:cubicBezTo>
                  <a:cubicBezTo>
                    <a:pt x="2068" y="3870"/>
                    <a:pt x="2068" y="4370"/>
                    <a:pt x="2102" y="4837"/>
                  </a:cubicBezTo>
                  <a:lnTo>
                    <a:pt x="2102" y="5038"/>
                  </a:lnTo>
                  <a:lnTo>
                    <a:pt x="0" y="5038"/>
                  </a:lnTo>
                  <a:lnTo>
                    <a:pt x="0" y="7473"/>
                  </a:lnTo>
                  <a:lnTo>
                    <a:pt x="2068" y="7473"/>
                  </a:lnTo>
                  <a:lnTo>
                    <a:pt x="2068" y="13644"/>
                  </a:lnTo>
                  <a:lnTo>
                    <a:pt x="4637" y="13644"/>
                  </a:lnTo>
                  <a:lnTo>
                    <a:pt x="4637" y="7506"/>
                  </a:lnTo>
                  <a:lnTo>
                    <a:pt x="6705" y="7506"/>
                  </a:lnTo>
                  <a:cubicBezTo>
                    <a:pt x="6805" y="6672"/>
                    <a:pt x="6905" y="5871"/>
                    <a:pt x="7039" y="5038"/>
                  </a:cubicBezTo>
                  <a:lnTo>
                    <a:pt x="6572" y="5038"/>
                  </a:lnTo>
                  <a:cubicBezTo>
                    <a:pt x="5971" y="5038"/>
                    <a:pt x="4604" y="5038"/>
                    <a:pt x="4604" y="5038"/>
                  </a:cubicBezTo>
                  <a:cubicBezTo>
                    <a:pt x="4604" y="5038"/>
                    <a:pt x="4604" y="3803"/>
                    <a:pt x="4637" y="3303"/>
                  </a:cubicBezTo>
                  <a:cubicBezTo>
                    <a:pt x="4637" y="2569"/>
                    <a:pt x="5071" y="2336"/>
                    <a:pt x="5671" y="2336"/>
                  </a:cubicBezTo>
                  <a:close/>
                </a:path>
              </a:pathLst>
            </a:custGeom>
            <a:solidFill>
              <a:srgbClr val="ffffff"/>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pc="-1" strike="noStrike">
                <a:solidFill>
                  <a:srgbClr val="000000"/>
                </a:solidFill>
                <a:latin typeface="OpenSymbol"/>
              </a:endParaRPr>
            </a:p>
          </p:txBody>
        </p:sp>
      </p:grpSp>
      <p:grpSp>
        <p:nvGrpSpPr>
          <p:cNvPr id="90" name="Google Shape;525;p40"/>
          <p:cNvGrpSpPr/>
          <p:nvPr/>
        </p:nvGrpSpPr>
        <p:grpSpPr>
          <a:xfrm>
            <a:off x="4659480" y="2664720"/>
            <a:ext cx="643320" cy="643320"/>
            <a:chOff x="4659480" y="2664720"/>
            <a:chExt cx="643320" cy="643320"/>
          </a:xfrm>
        </p:grpSpPr>
        <p:sp>
          <p:nvSpPr>
            <p:cNvPr id="91" name="Google Shape;526;p40"/>
            <p:cNvSpPr/>
            <p:nvPr/>
          </p:nvSpPr>
          <p:spPr>
            <a:xfrm>
              <a:off x="4659480" y="2664720"/>
              <a:ext cx="643320" cy="643320"/>
            </a:xfrm>
            <a:prstGeom prst="roundRect">
              <a:avLst>
                <a:gd name="adj" fmla="val 0"/>
              </a:avLst>
            </a:pr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ffffff"/>
                </a:solidFill>
                <a:latin typeface="OpenSymbol"/>
              </a:endParaRPr>
            </a:p>
          </p:txBody>
        </p:sp>
        <p:grpSp>
          <p:nvGrpSpPr>
            <p:cNvPr id="92" name="Google Shape;527;p40"/>
            <p:cNvGrpSpPr/>
            <p:nvPr/>
          </p:nvGrpSpPr>
          <p:grpSpPr>
            <a:xfrm>
              <a:off x="4892040" y="2893680"/>
              <a:ext cx="178560" cy="184680"/>
              <a:chOff x="4892040" y="2893680"/>
              <a:chExt cx="178560" cy="184680"/>
            </a:xfrm>
          </p:grpSpPr>
          <p:sp>
            <p:nvSpPr>
              <p:cNvPr id="93" name="Google Shape;528;p40"/>
              <p:cNvSpPr/>
              <p:nvPr/>
            </p:nvSpPr>
            <p:spPr>
              <a:xfrm>
                <a:off x="4892040" y="2893680"/>
                <a:ext cx="178560" cy="184680"/>
              </a:xfrm>
              <a:prstGeom prst="roundRect">
                <a:avLst>
                  <a:gd name="adj" fmla="val 16667"/>
                </a:avLst>
              </a:prstGeom>
              <a:solidFill>
                <a:srgbClr val="ffffff"/>
              </a:solidFill>
              <a:ln w="0">
                <a:noFill/>
              </a:ln>
            </p:spPr>
            <p:style>
              <a:lnRef idx="0"/>
              <a:fillRef idx="0"/>
              <a:effectRef idx="0"/>
              <a:fontRef idx="minor"/>
            </p:style>
            <p:txBody>
              <a:bodyPr tIns="83520" bIns="83520" anchor="ctr">
                <a:noAutofit/>
              </a:bodyPr>
              <a:p>
                <a:pPr algn="ctr" defTabSz="914400">
                  <a:lnSpc>
                    <a:spcPct val="100000"/>
                  </a:lnSpc>
                  <a:tabLst>
                    <a:tab algn="l" pos="0"/>
                  </a:tabLst>
                </a:pPr>
                <a:endParaRPr b="0" lang="en-US" sz="1800" spc="-1" strike="noStrike">
                  <a:solidFill>
                    <a:srgbClr val="000000"/>
                  </a:solidFill>
                  <a:latin typeface="OpenSymbol"/>
                </a:endParaRPr>
              </a:p>
            </p:txBody>
          </p:sp>
          <p:sp>
            <p:nvSpPr>
              <p:cNvPr id="94" name="Google Shape;529;p40"/>
              <p:cNvSpPr/>
              <p:nvPr/>
            </p:nvSpPr>
            <p:spPr>
              <a:xfrm>
                <a:off x="4939920" y="2945520"/>
                <a:ext cx="82440" cy="81000"/>
              </a:xfrm>
              <a:prstGeom prst="ellipse">
                <a:avLst/>
              </a:prstGeom>
              <a:solidFill>
                <a:schemeClr val="dk1"/>
              </a:solidFill>
              <a:ln w="0">
                <a:noFill/>
              </a:ln>
            </p:spPr>
            <p:style>
              <a:lnRef idx="0"/>
              <a:fillRef idx="0"/>
              <a:effectRef idx="0"/>
              <a:fontRef idx="minor"/>
            </p:style>
            <p:txBody>
              <a:bodyPr tIns="28440" bIns="28440" anchor="ctr">
                <a:noAutofit/>
              </a:bodyPr>
              <a:p>
                <a:pPr algn="ctr" defTabSz="914400">
                  <a:lnSpc>
                    <a:spcPct val="100000"/>
                  </a:lnSpc>
                  <a:tabLst>
                    <a:tab algn="l" pos="0"/>
                  </a:tabLst>
                </a:pPr>
                <a:endParaRPr b="0" lang="en-US" sz="1800" spc="-1" strike="noStrike">
                  <a:solidFill>
                    <a:srgbClr val="ffffff"/>
                  </a:solidFill>
                  <a:latin typeface="OpenSymbol"/>
                </a:endParaRPr>
              </a:p>
            </p:txBody>
          </p:sp>
          <p:sp>
            <p:nvSpPr>
              <p:cNvPr id="95" name="Google Shape;530;p40"/>
              <p:cNvSpPr/>
              <p:nvPr/>
            </p:nvSpPr>
            <p:spPr>
              <a:xfrm>
                <a:off x="5028120" y="2913840"/>
                <a:ext cx="27720" cy="27000"/>
              </a:xfrm>
              <a:prstGeom prst="ellipse">
                <a:avLst/>
              </a:prstGeom>
              <a:solidFill>
                <a:schemeClr val="dk1"/>
              </a:solidFill>
              <a:ln w="0">
                <a:noFill/>
              </a:ln>
            </p:spPr>
            <p:style>
              <a:lnRef idx="0"/>
              <a:fillRef idx="0"/>
              <a:effectRef idx="0"/>
              <a:fontRef idx="minor"/>
            </p:style>
            <p:txBody>
              <a:bodyPr tIns="9360" bIns="9360" anchor="ctr">
                <a:noAutofit/>
              </a:bodyPr>
              <a:p>
                <a:pPr algn="ctr" defTabSz="914400">
                  <a:lnSpc>
                    <a:spcPct val="100000"/>
                  </a:lnSpc>
                  <a:tabLst>
                    <a:tab algn="l" pos="0"/>
                  </a:tabLst>
                </a:pPr>
                <a:endParaRPr b="0" lang="en-US" sz="1800" spc="-1" strike="noStrike">
                  <a:solidFill>
                    <a:srgbClr val="ffffff"/>
                  </a:solidFill>
                  <a:latin typeface="OpenSymbol"/>
                </a:endParaRPr>
              </a:p>
            </p:txBody>
          </p:sp>
        </p:grpSp>
      </p:grpSp>
      <p:grpSp>
        <p:nvGrpSpPr>
          <p:cNvPr id="96" name="Google Shape;531;p40"/>
          <p:cNvGrpSpPr/>
          <p:nvPr/>
        </p:nvGrpSpPr>
        <p:grpSpPr>
          <a:xfrm>
            <a:off x="3840840" y="2664720"/>
            <a:ext cx="643320" cy="643320"/>
            <a:chOff x="3840840" y="2664720"/>
            <a:chExt cx="643320" cy="643320"/>
          </a:xfrm>
        </p:grpSpPr>
        <p:sp>
          <p:nvSpPr>
            <p:cNvPr id="97" name="Google Shape;532;p40"/>
            <p:cNvSpPr/>
            <p:nvPr/>
          </p:nvSpPr>
          <p:spPr>
            <a:xfrm>
              <a:off x="3840840" y="2664720"/>
              <a:ext cx="643320" cy="643320"/>
            </a:xfrm>
            <a:prstGeom prst="roundRect">
              <a:avLst>
                <a:gd name="adj" fmla="val 0"/>
              </a:avLst>
            </a:pr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98" name="Google Shape;533;p40"/>
            <p:cNvSpPr/>
            <p:nvPr/>
          </p:nvSpPr>
          <p:spPr>
            <a:xfrm>
              <a:off x="4060080" y="2889720"/>
              <a:ext cx="204840" cy="193320"/>
            </a:xfrm>
            <a:custGeom>
              <a:avLst/>
              <a:gdLst>
                <a:gd name="textAreaLeft" fmla="*/ 0 w 204840"/>
                <a:gd name="textAreaRight" fmla="*/ 205200 w 204840"/>
                <a:gd name="textAreaTop" fmla="*/ 0 h 193320"/>
                <a:gd name="textAreaBottom" fmla="*/ 193680 h 193320"/>
              </a:gdLst>
              <a:ahLst/>
              <a:rect l="textAreaLeft" t="textAreaTop" r="textAreaRight" b="textAreaBottom"/>
              <a:pathLst>
                <a:path w="221181" h="209550">
                  <a:moveTo>
                    <a:pt x="58251" y="13776"/>
                  </a:moveTo>
                  <a:lnTo>
                    <a:pt x="193915" y="194868"/>
                  </a:lnTo>
                  <a:lnTo>
                    <a:pt x="164074" y="194868"/>
                  </a:lnTo>
                  <a:lnTo>
                    <a:pt x="27743" y="13776"/>
                  </a:lnTo>
                  <a:close/>
                  <a:moveTo>
                    <a:pt x="0" y="0"/>
                  </a:moveTo>
                  <a:lnTo>
                    <a:pt x="86804" y="116501"/>
                  </a:lnTo>
                  <a:lnTo>
                    <a:pt x="0" y="209550"/>
                  </a:lnTo>
                  <a:lnTo>
                    <a:pt x="18400" y="209550"/>
                  </a:lnTo>
                  <a:lnTo>
                    <a:pt x="94908" y="127370"/>
                  </a:lnTo>
                  <a:lnTo>
                    <a:pt x="156161" y="209550"/>
                  </a:lnTo>
                  <a:lnTo>
                    <a:pt x="221181" y="209550"/>
                  </a:lnTo>
                  <a:lnTo>
                    <a:pt x="130659" y="88949"/>
                  </a:lnTo>
                  <a:lnTo>
                    <a:pt x="213506" y="0"/>
                  </a:lnTo>
                  <a:lnTo>
                    <a:pt x="195535" y="0"/>
                  </a:lnTo>
                  <a:lnTo>
                    <a:pt x="122555" y="78176"/>
                  </a:lnTo>
                  <a:lnTo>
                    <a:pt x="63876" y="0"/>
                  </a:lnTo>
                  <a:close/>
                </a:path>
              </a:pathLst>
            </a:custGeom>
            <a:solidFill>
              <a:srgbClr val="ffffff"/>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gr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 name="PlaceHolder 1"/>
          <p:cNvSpPr>
            <a:spLocks noGrp="1"/>
          </p:cNvSpPr>
          <p:nvPr>
            <p:ph type="title"/>
          </p:nvPr>
        </p:nvSpPr>
        <p:spPr>
          <a:xfrm>
            <a:off x="714240" y="533520"/>
            <a:ext cx="4181040" cy="1085400"/>
          </a:xfrm>
          <a:prstGeom prst="rect">
            <a:avLst/>
          </a:prstGeom>
          <a:noFill/>
          <a:ln w="0">
            <a:noFill/>
          </a:ln>
        </p:spPr>
        <p:txBody>
          <a:bodyPr lIns="91440" rIns="91440" tIns="91440" bIns="91440" anchor="b">
            <a:normAutofit/>
          </a:bodyPr>
          <a:p>
            <a:pPr indent="0">
              <a:lnSpc>
                <a:spcPct val="100000"/>
              </a:lnSpc>
              <a:buNone/>
              <a:tabLst>
                <a:tab algn="l" pos="0"/>
              </a:tabLst>
            </a:pPr>
            <a:r>
              <a:rPr b="1" lang="en" sz="3000" spc="-1" strike="noStrike">
                <a:solidFill>
                  <a:schemeClr val="dk1"/>
                </a:solidFill>
                <a:latin typeface="DM Sans"/>
                <a:ea typeface="DM Sans"/>
              </a:rPr>
              <a:t>Introduction</a:t>
            </a:r>
            <a:endParaRPr b="0" lang="fr-FR" sz="3000" spc="-1" strike="noStrike">
              <a:solidFill>
                <a:schemeClr val="dk1"/>
              </a:solidFill>
              <a:latin typeface="Arial"/>
            </a:endParaRPr>
          </a:p>
        </p:txBody>
      </p:sp>
      <p:sp>
        <p:nvSpPr>
          <p:cNvPr id="56" name="PlaceHolder 2"/>
          <p:cNvSpPr>
            <a:spLocks noGrp="1"/>
          </p:cNvSpPr>
          <p:nvPr>
            <p:ph/>
          </p:nvPr>
        </p:nvSpPr>
        <p:spPr>
          <a:xfrm>
            <a:off x="714240" y="1733400"/>
            <a:ext cx="4181040" cy="2866680"/>
          </a:xfrm>
          <a:prstGeom prst="rect">
            <a:avLst/>
          </a:prstGeom>
          <a:noFill/>
          <a:ln w="0">
            <a:noFill/>
          </a:ln>
        </p:spPr>
        <p:txBody>
          <a:bodyPr lIns="91440" rIns="91440" tIns="91440" bIns="91440" anchor="t">
            <a:normAutofit/>
          </a:bodyPr>
          <a:p>
            <a:pPr indent="0">
              <a:lnSpc>
                <a:spcPct val="100000"/>
              </a:lnSpc>
              <a:buNone/>
              <a:tabLst>
                <a:tab algn="l" pos="0"/>
              </a:tabLst>
            </a:pPr>
            <a:r>
              <a:rPr b="0" lang="en" sz="1400" spc="-1" strike="noStrike">
                <a:solidFill>
                  <a:schemeClr val="lt1"/>
                </a:solidFill>
                <a:latin typeface="Inter"/>
                <a:ea typeface="Inter"/>
              </a:rPr>
              <a:t>This presentation explores the automated analysis of public opinion on social media platforms, specifically Twitter and Reddit, through sentiment analysis. The key focus revolves around how businesses can leverage this technology to enhance brand reputation and respond effectively to customer sentiments.</a:t>
            </a:r>
            <a:endParaRPr b="0" lang="fr-FR" sz="1400" spc="-1" strike="noStrike">
              <a:solidFill>
                <a:srgbClr val="000000"/>
              </a:solidFill>
              <a:latin typeface="Arial"/>
            </a:endParaRPr>
          </a:p>
        </p:txBody>
      </p:sp>
      <p:pic>
        <p:nvPicPr>
          <p:cNvPr id="57" name="Google Shape;206;p33" descr=""/>
          <p:cNvPicPr/>
          <p:nvPr/>
        </p:nvPicPr>
        <p:blipFill>
          <a:blip r:embed="rId1"/>
          <a:srcRect l="2514" t="0" r="13719" b="0"/>
          <a:stretch/>
        </p:blipFill>
        <p:spPr>
          <a:xfrm>
            <a:off x="5016600" y="534960"/>
            <a:ext cx="3412080" cy="4073040"/>
          </a:xfrm>
          <a:prstGeom prst="rect">
            <a:avLst/>
          </a:prstGeom>
          <a:ln w="19050">
            <a:solidFill>
              <a:srgbClr val="04289b"/>
            </a:solidFill>
            <a:round/>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 name="PlaceHolder 1"/>
          <p:cNvSpPr>
            <a:spLocks noGrp="1"/>
          </p:cNvSpPr>
          <p:nvPr>
            <p:ph type="title"/>
          </p:nvPr>
        </p:nvSpPr>
        <p:spPr>
          <a:xfrm>
            <a:off x="876240" y="2533680"/>
            <a:ext cx="5676480" cy="990360"/>
          </a:xfrm>
          <a:prstGeom prst="rect">
            <a:avLst/>
          </a:prstGeom>
          <a:noFill/>
          <a:ln w="0">
            <a:noFill/>
          </a:ln>
        </p:spPr>
        <p:txBody>
          <a:bodyPr lIns="91440" rIns="91440" tIns="91440" bIns="91440" anchor="ctr">
            <a:normAutofit/>
          </a:bodyPr>
          <a:p>
            <a:pPr indent="0">
              <a:lnSpc>
                <a:spcPct val="100000"/>
              </a:lnSpc>
              <a:buNone/>
              <a:tabLst>
                <a:tab algn="l" pos="0"/>
              </a:tabLst>
            </a:pPr>
            <a:r>
              <a:rPr b="1" lang="en" sz="3800" spc="-1" strike="noStrike">
                <a:solidFill>
                  <a:schemeClr val="dk1"/>
                </a:solidFill>
                <a:latin typeface="DM Sans"/>
                <a:ea typeface="DM Sans"/>
              </a:rPr>
              <a:t>Project Importance</a:t>
            </a:r>
            <a:endParaRPr b="0" lang="fr-FR" sz="3800" spc="-1" strike="noStrike">
              <a:solidFill>
                <a:schemeClr val="dk1"/>
              </a:solidFill>
              <a:latin typeface="Arial"/>
            </a:endParaRPr>
          </a:p>
        </p:txBody>
      </p:sp>
      <p:sp>
        <p:nvSpPr>
          <p:cNvPr id="59" name="PlaceHolder 2"/>
          <p:cNvSpPr>
            <a:spLocks noGrp="1"/>
          </p:cNvSpPr>
          <p:nvPr>
            <p:ph type="title"/>
          </p:nvPr>
        </p:nvSpPr>
        <p:spPr>
          <a:xfrm>
            <a:off x="1085760" y="1533600"/>
            <a:ext cx="914040" cy="914040"/>
          </a:xfrm>
          <a:prstGeom prst="rect">
            <a:avLst/>
          </a:prstGeom>
          <a:solidFill>
            <a:schemeClr val="dk1"/>
          </a:solidFill>
          <a:ln w="0">
            <a:noFill/>
          </a:ln>
        </p:spPr>
        <p:txBody>
          <a:bodyPr lIns="91440" rIns="91440" tIns="91440" bIns="91440" anchor="ctr">
            <a:normAutofit/>
          </a:bodyPr>
          <a:p>
            <a:pPr indent="0" algn="ctr">
              <a:lnSpc>
                <a:spcPct val="100000"/>
              </a:lnSpc>
              <a:buNone/>
              <a:tabLst>
                <a:tab algn="l" pos="0"/>
              </a:tabLst>
            </a:pPr>
            <a:r>
              <a:rPr b="1" lang="en" sz="3000" spc="-1" strike="noStrike">
                <a:solidFill>
                  <a:schemeClr val="dk2"/>
                </a:solidFill>
                <a:latin typeface="DM Sans"/>
                <a:ea typeface="DM Sans"/>
              </a:rPr>
              <a:t>01</a:t>
            </a:r>
            <a:endParaRPr b="0" lang="fr-FR" sz="3000" spc="-1" strike="noStrike">
              <a:solidFill>
                <a:schemeClr val="dk1"/>
              </a:solidFill>
              <a:latin typeface="Arial"/>
            </a:endParaRPr>
          </a:p>
        </p:txBody>
      </p:sp>
      <p:sp>
        <p:nvSpPr>
          <p:cNvPr id="60" name="PlaceHolder 3"/>
          <p:cNvSpPr>
            <a:spLocks noGrp="1"/>
          </p:cNvSpPr>
          <p:nvPr>
            <p:ph type="subTitle"/>
          </p:nvPr>
        </p:nvSpPr>
        <p:spPr>
          <a:xfrm>
            <a:off x="876240" y="3600360"/>
            <a:ext cx="4476240" cy="418680"/>
          </a:xfrm>
          <a:prstGeom prst="rect">
            <a:avLst/>
          </a:prstGeom>
          <a:noFill/>
          <a:ln w="0">
            <a:noFill/>
          </a:ln>
        </p:spPr>
        <p:txBody>
          <a:bodyPr lIns="91440" rIns="91440" tIns="91440" bIns="91440" anchor="ctr">
            <a:normAutofit/>
          </a:bodyPr>
          <a:p>
            <a:pPr indent="0" algn="ctr">
              <a:buNone/>
            </a:pPr>
            <a:endParaRPr b="0" lang="en-US" sz="1200" spc="-1" strike="noStrike">
              <a:solidFill>
                <a:schemeClr val="lt1"/>
              </a:solidFill>
              <a:latin typeface="Inter"/>
              <a:ea typeface="Inter"/>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 name="PlaceHolder 1"/>
          <p:cNvSpPr>
            <a:spLocks noGrp="1"/>
          </p:cNvSpPr>
          <p:nvPr>
            <p:ph type="subTitle"/>
          </p:nvPr>
        </p:nvSpPr>
        <p:spPr>
          <a:xfrm>
            <a:off x="361800" y="1905120"/>
            <a:ext cx="4466880" cy="1761840"/>
          </a:xfrm>
          <a:prstGeom prst="rect">
            <a:avLst/>
          </a:prstGeom>
          <a:noFill/>
          <a:ln w="0">
            <a:noFill/>
          </a:ln>
        </p:spPr>
        <p:txBody>
          <a:bodyPr lIns="91440" rIns="91440" tIns="91440" bIns="91440" anchor="t">
            <a:normAutofit/>
          </a:bodyPr>
          <a:p>
            <a:pPr>
              <a:lnSpc>
                <a:spcPct val="100000"/>
              </a:lnSpc>
              <a:tabLst>
                <a:tab algn="l" pos="0"/>
              </a:tabLst>
            </a:pPr>
            <a:r>
              <a:rPr b="0" lang="en" sz="1400" spc="-1" strike="noStrike">
                <a:solidFill>
                  <a:schemeClr val="lt1"/>
                </a:solidFill>
                <a:latin typeface="Inter"/>
                <a:ea typeface="Inter"/>
              </a:rPr>
              <a:t>Social media platforms play a critical role in shaping public opinion and influencing brand perception. A single tweet or Reddit comment can reach thousands of users, leading to a rapid spread of sentiment, either positive or negative. Companies must monitor these platforms closely to maintain a favorable reputation and address any issues that may arise.</a:t>
            </a:r>
            <a:endParaRPr b="0" lang="en-US" sz="1400" spc="-1" strike="noStrike">
              <a:solidFill>
                <a:srgbClr val="000000"/>
              </a:solidFill>
              <a:latin typeface="OpenSymbol"/>
            </a:endParaRPr>
          </a:p>
        </p:txBody>
      </p:sp>
      <p:sp>
        <p:nvSpPr>
          <p:cNvPr id="62" name="PlaceHolder 2"/>
          <p:cNvSpPr>
            <a:spLocks noGrp="1"/>
          </p:cNvSpPr>
          <p:nvPr>
            <p:ph type="title"/>
          </p:nvPr>
        </p:nvSpPr>
        <p:spPr>
          <a:xfrm>
            <a:off x="361800" y="504720"/>
            <a:ext cx="5847840" cy="1476000"/>
          </a:xfrm>
          <a:prstGeom prst="rect">
            <a:avLst/>
          </a:prstGeom>
          <a:noFill/>
          <a:ln w="0">
            <a:noFill/>
          </a:ln>
        </p:spPr>
        <p:txBody>
          <a:bodyPr lIns="91440" rIns="91440" tIns="91440" bIns="91440" anchor="b">
            <a:normAutofit/>
          </a:bodyPr>
          <a:p>
            <a:pPr indent="0">
              <a:lnSpc>
                <a:spcPct val="100000"/>
              </a:lnSpc>
              <a:buNone/>
              <a:tabLst>
                <a:tab algn="l" pos="0"/>
              </a:tabLst>
            </a:pPr>
            <a:r>
              <a:rPr b="1" lang="en" sz="4000" spc="-1" strike="noStrike">
                <a:solidFill>
                  <a:schemeClr val="dk1"/>
                </a:solidFill>
                <a:latin typeface="DM Sans"/>
                <a:ea typeface="DM Sans"/>
              </a:rPr>
              <a:t>Impact of social media on brand reputation</a:t>
            </a:r>
            <a:endParaRPr b="0" lang="fr-FR" sz="4000" spc="-1" strike="noStrike">
              <a:solidFill>
                <a:schemeClr val="dk1"/>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 name="PlaceHolder 1"/>
          <p:cNvSpPr>
            <a:spLocks noGrp="1"/>
          </p:cNvSpPr>
          <p:nvPr>
            <p:ph type="subTitle"/>
          </p:nvPr>
        </p:nvSpPr>
        <p:spPr>
          <a:xfrm>
            <a:off x="361800" y="1905120"/>
            <a:ext cx="4466880" cy="1761840"/>
          </a:xfrm>
          <a:prstGeom prst="rect">
            <a:avLst/>
          </a:prstGeom>
          <a:noFill/>
          <a:ln w="0">
            <a:noFill/>
          </a:ln>
        </p:spPr>
        <p:txBody>
          <a:bodyPr lIns="91440" rIns="91440" tIns="91440" bIns="91440" anchor="t">
            <a:normAutofit/>
          </a:bodyPr>
          <a:p>
            <a:pPr>
              <a:lnSpc>
                <a:spcPct val="100000"/>
              </a:lnSpc>
              <a:tabLst>
                <a:tab algn="l" pos="0"/>
              </a:tabLst>
            </a:pPr>
            <a:r>
              <a:rPr b="0" lang="en" sz="1400" spc="-1" strike="noStrike">
                <a:solidFill>
                  <a:schemeClr val="lt1"/>
                </a:solidFill>
                <a:latin typeface="Inter"/>
                <a:ea typeface="Inter"/>
              </a:rPr>
              <a:t>The sheer volume of posts on social media makes manual analysis impractical. With millions of tweets and comments generated daily, businesses face challenges in tracking sentiments effectively. Automated sentiment analysis solutions become essential to process large datasets efficiently and extract meaningful insights that inform marketing strategies and crisis management.</a:t>
            </a:r>
            <a:endParaRPr b="0" lang="en-US" sz="1400" spc="-1" strike="noStrike">
              <a:solidFill>
                <a:srgbClr val="000000"/>
              </a:solidFill>
              <a:latin typeface="OpenSymbol"/>
            </a:endParaRPr>
          </a:p>
        </p:txBody>
      </p:sp>
      <p:sp>
        <p:nvSpPr>
          <p:cNvPr id="64" name="PlaceHolder 2"/>
          <p:cNvSpPr>
            <a:spLocks noGrp="1"/>
          </p:cNvSpPr>
          <p:nvPr>
            <p:ph type="title"/>
          </p:nvPr>
        </p:nvSpPr>
        <p:spPr>
          <a:xfrm>
            <a:off x="361800" y="504720"/>
            <a:ext cx="5847840" cy="1476000"/>
          </a:xfrm>
          <a:prstGeom prst="rect">
            <a:avLst/>
          </a:prstGeom>
          <a:noFill/>
          <a:ln w="0">
            <a:noFill/>
          </a:ln>
        </p:spPr>
        <p:txBody>
          <a:bodyPr lIns="91440" rIns="91440" tIns="91440" bIns="91440" anchor="b">
            <a:normAutofit/>
          </a:bodyPr>
          <a:p>
            <a:pPr indent="0">
              <a:lnSpc>
                <a:spcPct val="100000"/>
              </a:lnSpc>
              <a:buNone/>
              <a:tabLst>
                <a:tab algn="l" pos="0"/>
              </a:tabLst>
            </a:pPr>
            <a:r>
              <a:rPr b="1" lang="en" sz="4000" spc="-1" strike="noStrike">
                <a:solidFill>
                  <a:schemeClr val="dk1"/>
                </a:solidFill>
                <a:latin typeface="DM Sans"/>
                <a:ea typeface="DM Sans"/>
              </a:rPr>
              <a:t>Limitations of manual analysis due to high volume</a:t>
            </a:r>
            <a:endParaRPr b="0" lang="fr-FR" sz="4000" spc="-1" strike="noStrike">
              <a:solidFill>
                <a:schemeClr val="dk1"/>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 name="PlaceHolder 1"/>
          <p:cNvSpPr>
            <a:spLocks noGrp="1"/>
          </p:cNvSpPr>
          <p:nvPr>
            <p:ph type="title"/>
          </p:nvPr>
        </p:nvSpPr>
        <p:spPr>
          <a:xfrm>
            <a:off x="714240" y="533520"/>
            <a:ext cx="4181040" cy="1085400"/>
          </a:xfrm>
          <a:prstGeom prst="rect">
            <a:avLst/>
          </a:prstGeom>
          <a:noFill/>
          <a:ln w="0">
            <a:noFill/>
          </a:ln>
        </p:spPr>
        <p:txBody>
          <a:bodyPr lIns="91440" rIns="91440" tIns="91440" bIns="91440" anchor="b">
            <a:normAutofit/>
          </a:bodyPr>
          <a:p>
            <a:pPr indent="0">
              <a:lnSpc>
                <a:spcPct val="100000"/>
              </a:lnSpc>
              <a:buNone/>
              <a:tabLst>
                <a:tab algn="l" pos="0"/>
              </a:tabLst>
            </a:pPr>
            <a:r>
              <a:rPr b="1" lang="en" sz="3000" spc="-1" strike="noStrike">
                <a:solidFill>
                  <a:schemeClr val="dk1"/>
                </a:solidFill>
                <a:latin typeface="DM Sans"/>
                <a:ea typeface="DM Sans"/>
              </a:rPr>
              <a:t>Goal of automating sentiment analysis</a:t>
            </a:r>
            <a:endParaRPr b="0" lang="fr-FR" sz="3000" spc="-1" strike="noStrike">
              <a:solidFill>
                <a:schemeClr val="dk1"/>
              </a:solidFill>
              <a:latin typeface="Arial"/>
            </a:endParaRPr>
          </a:p>
        </p:txBody>
      </p:sp>
      <p:sp>
        <p:nvSpPr>
          <p:cNvPr id="66" name="PlaceHolder 2"/>
          <p:cNvSpPr>
            <a:spLocks noGrp="1"/>
          </p:cNvSpPr>
          <p:nvPr>
            <p:ph/>
          </p:nvPr>
        </p:nvSpPr>
        <p:spPr>
          <a:xfrm>
            <a:off x="714240" y="1733400"/>
            <a:ext cx="4181040" cy="2866680"/>
          </a:xfrm>
          <a:prstGeom prst="rect">
            <a:avLst/>
          </a:prstGeom>
          <a:noFill/>
          <a:ln w="0">
            <a:noFill/>
          </a:ln>
        </p:spPr>
        <p:txBody>
          <a:bodyPr lIns="91440" rIns="91440" tIns="91440" bIns="91440" anchor="t">
            <a:normAutofit/>
          </a:bodyPr>
          <a:p>
            <a:pPr indent="0">
              <a:lnSpc>
                <a:spcPct val="100000"/>
              </a:lnSpc>
              <a:buNone/>
              <a:tabLst>
                <a:tab algn="l" pos="0"/>
              </a:tabLst>
            </a:pPr>
            <a:r>
              <a:rPr b="0" lang="en" sz="1400" spc="-1" strike="noStrike">
                <a:solidFill>
                  <a:schemeClr val="lt1"/>
                </a:solidFill>
                <a:latin typeface="Inter"/>
                <a:ea typeface="Inter"/>
              </a:rPr>
              <a:t>The primary objective of automating sentiment analysis is to enhance the efficiency and accuracy of understanding public opinion from social media. By implementing automated systems powered by natural language processing (NLP), businesses can classify sentiments expressed in posts as positive, negative, or neutral, leading to timely insights for decision-making. This will enable brands to adapt their strategies proactively and engage effectively with their audience.</a:t>
            </a:r>
            <a:endParaRPr b="0" lang="fr-FR" sz="1400" spc="-1" strike="noStrike">
              <a:solidFill>
                <a:srgbClr val="000000"/>
              </a:solidFill>
              <a:latin typeface="Arial"/>
            </a:endParaRPr>
          </a:p>
        </p:txBody>
      </p:sp>
      <p:pic>
        <p:nvPicPr>
          <p:cNvPr id="67" name="Google Shape;206;p33" descr=""/>
          <p:cNvPicPr/>
          <p:nvPr/>
        </p:nvPicPr>
        <p:blipFill>
          <a:blip r:embed="rId1"/>
          <a:srcRect l="2514" t="0" r="13719" b="0"/>
          <a:stretch/>
        </p:blipFill>
        <p:spPr>
          <a:xfrm>
            <a:off x="5016600" y="534960"/>
            <a:ext cx="3412080" cy="4073040"/>
          </a:xfrm>
          <a:prstGeom prst="rect">
            <a:avLst/>
          </a:prstGeom>
          <a:ln w="19050">
            <a:solidFill>
              <a:srgbClr val="04289b"/>
            </a:solidFill>
            <a:round/>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 name="PlaceHolder 1"/>
          <p:cNvSpPr>
            <a:spLocks noGrp="1"/>
          </p:cNvSpPr>
          <p:nvPr>
            <p:ph type="title"/>
          </p:nvPr>
        </p:nvSpPr>
        <p:spPr>
          <a:xfrm>
            <a:off x="876240" y="2533680"/>
            <a:ext cx="5676480" cy="990360"/>
          </a:xfrm>
          <a:prstGeom prst="rect">
            <a:avLst/>
          </a:prstGeom>
          <a:noFill/>
          <a:ln w="0">
            <a:noFill/>
          </a:ln>
        </p:spPr>
        <p:txBody>
          <a:bodyPr lIns="91440" rIns="91440" tIns="91440" bIns="91440" anchor="ctr">
            <a:normAutofit/>
          </a:bodyPr>
          <a:p>
            <a:pPr indent="0">
              <a:lnSpc>
                <a:spcPct val="100000"/>
              </a:lnSpc>
              <a:buNone/>
              <a:tabLst>
                <a:tab algn="l" pos="0"/>
              </a:tabLst>
            </a:pPr>
            <a:r>
              <a:rPr b="1" lang="en" sz="3800" spc="-1" strike="noStrike">
                <a:solidFill>
                  <a:schemeClr val="dk1"/>
                </a:solidFill>
                <a:latin typeface="DM Sans"/>
                <a:ea typeface="DM Sans"/>
              </a:rPr>
              <a:t>Data Insights</a:t>
            </a:r>
            <a:endParaRPr b="0" lang="fr-FR" sz="3800" spc="-1" strike="noStrike">
              <a:solidFill>
                <a:schemeClr val="dk1"/>
              </a:solidFill>
              <a:latin typeface="Arial"/>
            </a:endParaRPr>
          </a:p>
        </p:txBody>
      </p:sp>
      <p:sp>
        <p:nvSpPr>
          <p:cNvPr id="69" name="PlaceHolder 2"/>
          <p:cNvSpPr>
            <a:spLocks noGrp="1"/>
          </p:cNvSpPr>
          <p:nvPr>
            <p:ph type="title"/>
          </p:nvPr>
        </p:nvSpPr>
        <p:spPr>
          <a:xfrm>
            <a:off x="1085760" y="1533600"/>
            <a:ext cx="914040" cy="914040"/>
          </a:xfrm>
          <a:prstGeom prst="rect">
            <a:avLst/>
          </a:prstGeom>
          <a:solidFill>
            <a:schemeClr val="dk1"/>
          </a:solidFill>
          <a:ln w="0">
            <a:noFill/>
          </a:ln>
        </p:spPr>
        <p:txBody>
          <a:bodyPr lIns="91440" rIns="91440" tIns="91440" bIns="91440" anchor="ctr">
            <a:normAutofit/>
          </a:bodyPr>
          <a:p>
            <a:pPr indent="0" algn="ctr">
              <a:lnSpc>
                <a:spcPct val="100000"/>
              </a:lnSpc>
              <a:buNone/>
              <a:tabLst>
                <a:tab algn="l" pos="0"/>
              </a:tabLst>
            </a:pPr>
            <a:r>
              <a:rPr b="1" lang="en" sz="3000" spc="-1" strike="noStrike">
                <a:solidFill>
                  <a:schemeClr val="dk2"/>
                </a:solidFill>
                <a:latin typeface="DM Sans"/>
                <a:ea typeface="DM Sans"/>
              </a:rPr>
              <a:t>02</a:t>
            </a:r>
            <a:endParaRPr b="0" lang="fr-FR" sz="3000" spc="-1" strike="noStrike">
              <a:solidFill>
                <a:schemeClr val="dk1"/>
              </a:solidFill>
              <a:latin typeface="Arial"/>
            </a:endParaRPr>
          </a:p>
        </p:txBody>
      </p:sp>
      <p:sp>
        <p:nvSpPr>
          <p:cNvPr id="70" name="PlaceHolder 3"/>
          <p:cNvSpPr>
            <a:spLocks noGrp="1"/>
          </p:cNvSpPr>
          <p:nvPr>
            <p:ph type="subTitle"/>
          </p:nvPr>
        </p:nvSpPr>
        <p:spPr>
          <a:xfrm>
            <a:off x="876240" y="3600360"/>
            <a:ext cx="4476240" cy="418680"/>
          </a:xfrm>
          <a:prstGeom prst="rect">
            <a:avLst/>
          </a:prstGeom>
          <a:noFill/>
          <a:ln w="0">
            <a:noFill/>
          </a:ln>
        </p:spPr>
        <p:txBody>
          <a:bodyPr lIns="91440" rIns="91440" tIns="91440" bIns="91440" anchor="ctr">
            <a:normAutofit/>
          </a:bodyPr>
          <a:p>
            <a:pPr indent="0" algn="ctr">
              <a:buNone/>
            </a:pPr>
            <a:endParaRPr b="0" lang="en-US" sz="1200" spc="-1" strike="noStrike">
              <a:solidFill>
                <a:schemeClr val="lt1"/>
              </a:solidFill>
              <a:latin typeface="Inter"/>
              <a:ea typeface="Inter"/>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 name="PlaceHolder 1"/>
          <p:cNvSpPr>
            <a:spLocks noGrp="1"/>
          </p:cNvSpPr>
          <p:nvPr>
            <p:ph type="title"/>
          </p:nvPr>
        </p:nvSpPr>
        <p:spPr>
          <a:xfrm>
            <a:off x="714240" y="533520"/>
            <a:ext cx="4181040" cy="1085400"/>
          </a:xfrm>
          <a:prstGeom prst="rect">
            <a:avLst/>
          </a:prstGeom>
          <a:noFill/>
          <a:ln w="0">
            <a:noFill/>
          </a:ln>
        </p:spPr>
        <p:txBody>
          <a:bodyPr lIns="91440" rIns="91440" tIns="91440" bIns="91440" anchor="b">
            <a:normAutofit/>
          </a:bodyPr>
          <a:p>
            <a:pPr indent="0">
              <a:lnSpc>
                <a:spcPct val="100000"/>
              </a:lnSpc>
              <a:buNone/>
              <a:tabLst>
                <a:tab algn="l" pos="0"/>
              </a:tabLst>
            </a:pPr>
            <a:r>
              <a:rPr b="1" lang="en" sz="3000" spc="-1" strike="noStrike">
                <a:solidFill>
                  <a:schemeClr val="dk1"/>
                </a:solidFill>
                <a:latin typeface="DM Sans"/>
                <a:ea typeface="DM Sans"/>
              </a:rPr>
              <a:t>Overview of Twitter and Reddit datasets</a:t>
            </a:r>
            <a:endParaRPr b="0" lang="fr-FR" sz="3000" spc="-1" strike="noStrike">
              <a:solidFill>
                <a:schemeClr val="dk1"/>
              </a:solidFill>
              <a:latin typeface="Arial"/>
            </a:endParaRPr>
          </a:p>
        </p:txBody>
      </p:sp>
      <p:sp>
        <p:nvSpPr>
          <p:cNvPr id="72" name="PlaceHolder 2"/>
          <p:cNvSpPr>
            <a:spLocks noGrp="1"/>
          </p:cNvSpPr>
          <p:nvPr>
            <p:ph/>
          </p:nvPr>
        </p:nvSpPr>
        <p:spPr>
          <a:xfrm>
            <a:off x="714240" y="1733400"/>
            <a:ext cx="4181040" cy="2866680"/>
          </a:xfrm>
          <a:prstGeom prst="rect">
            <a:avLst/>
          </a:prstGeom>
          <a:noFill/>
          <a:ln w="0">
            <a:noFill/>
          </a:ln>
        </p:spPr>
        <p:txBody>
          <a:bodyPr lIns="91440" rIns="91440" tIns="91440" bIns="91440" anchor="t">
            <a:normAutofit/>
          </a:bodyPr>
          <a:p>
            <a:pPr indent="0">
              <a:lnSpc>
                <a:spcPct val="100000"/>
              </a:lnSpc>
              <a:buNone/>
              <a:tabLst>
                <a:tab algn="l" pos="0"/>
              </a:tabLst>
            </a:pPr>
            <a:r>
              <a:rPr b="0" lang="en" sz="1400" spc="-1" strike="noStrike">
                <a:solidFill>
                  <a:schemeClr val="lt1"/>
                </a:solidFill>
                <a:latin typeface="Inter"/>
                <a:ea typeface="Inter"/>
              </a:rPr>
              <a:t>The study utilizes datasets from both Twitter and Reddit to capture public sentiment. The Twitter dataset consists of posts labeled as positive, negative, or neutral, while the Reddit dataset comprises comments that provide a deeper conversational context. Combined, these datasets encompass approximately 99,400 posts, allowing for comprehensive sentiment analysis across platforms.</a:t>
            </a:r>
            <a:endParaRPr b="0" lang="fr-FR" sz="1400" spc="-1" strike="noStrike">
              <a:solidFill>
                <a:srgbClr val="000000"/>
              </a:solidFill>
              <a:latin typeface="Arial"/>
            </a:endParaRPr>
          </a:p>
        </p:txBody>
      </p:sp>
      <p:pic>
        <p:nvPicPr>
          <p:cNvPr id="73" name="Google Shape;206;p33" descr=""/>
          <p:cNvPicPr/>
          <p:nvPr/>
        </p:nvPicPr>
        <p:blipFill>
          <a:blip r:embed="rId1"/>
          <a:srcRect l="2514" t="0" r="13719" b="0"/>
          <a:stretch/>
        </p:blipFill>
        <p:spPr>
          <a:xfrm>
            <a:off x="5016600" y="534960"/>
            <a:ext cx="3412080" cy="4073040"/>
          </a:xfrm>
          <a:prstGeom prst="rect">
            <a:avLst/>
          </a:prstGeom>
          <a:ln w="19050">
            <a:solidFill>
              <a:srgbClr val="04289b"/>
            </a:solidFill>
            <a:round/>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 name="PlaceHolder 1"/>
          <p:cNvSpPr>
            <a:spLocks noGrp="1"/>
          </p:cNvSpPr>
          <p:nvPr>
            <p:ph type="subTitle"/>
          </p:nvPr>
        </p:nvSpPr>
        <p:spPr>
          <a:xfrm>
            <a:off x="361800" y="1905120"/>
            <a:ext cx="4466880" cy="1761840"/>
          </a:xfrm>
          <a:prstGeom prst="rect">
            <a:avLst/>
          </a:prstGeom>
          <a:noFill/>
          <a:ln w="0">
            <a:noFill/>
          </a:ln>
        </p:spPr>
        <p:txBody>
          <a:bodyPr lIns="91440" rIns="91440" tIns="91440" bIns="91440" anchor="t">
            <a:normAutofit/>
          </a:bodyPr>
          <a:p>
            <a:pPr>
              <a:lnSpc>
                <a:spcPct val="100000"/>
              </a:lnSpc>
              <a:tabLst>
                <a:tab algn="l" pos="0"/>
              </a:tabLst>
            </a:pPr>
            <a:r>
              <a:rPr b="0" lang="en" sz="1400" spc="-1" strike="noStrike">
                <a:solidFill>
                  <a:schemeClr val="lt1"/>
                </a:solidFill>
                <a:latin typeface="Inter"/>
                <a:ea typeface="Inter"/>
              </a:rPr>
              <a:t>Exploratory data analysis revealed significant trends in sentiment across both platforms. The sentiment distribution showed a predominance of neutral sentiments, followed by negative and positive classifications. Additionally, Twitter generated more posts overall, whereas Reddit exhibited a skew towards negativity, indicating varying user engagement and emotional expression across platforms.</a:t>
            </a:r>
            <a:endParaRPr b="0" lang="en-US" sz="1400" spc="-1" strike="noStrike">
              <a:solidFill>
                <a:srgbClr val="000000"/>
              </a:solidFill>
              <a:latin typeface="OpenSymbol"/>
            </a:endParaRPr>
          </a:p>
        </p:txBody>
      </p:sp>
      <p:sp>
        <p:nvSpPr>
          <p:cNvPr id="75" name="PlaceHolder 2"/>
          <p:cNvSpPr>
            <a:spLocks noGrp="1"/>
          </p:cNvSpPr>
          <p:nvPr>
            <p:ph type="title"/>
          </p:nvPr>
        </p:nvSpPr>
        <p:spPr>
          <a:xfrm>
            <a:off x="361800" y="504720"/>
            <a:ext cx="5847840" cy="1476000"/>
          </a:xfrm>
          <a:prstGeom prst="rect">
            <a:avLst/>
          </a:prstGeom>
          <a:noFill/>
          <a:ln w="0">
            <a:noFill/>
          </a:ln>
        </p:spPr>
        <p:txBody>
          <a:bodyPr lIns="91440" rIns="91440" tIns="91440" bIns="91440" anchor="b">
            <a:normAutofit/>
          </a:bodyPr>
          <a:p>
            <a:pPr indent="0">
              <a:lnSpc>
                <a:spcPct val="100000"/>
              </a:lnSpc>
              <a:buNone/>
              <a:tabLst>
                <a:tab algn="l" pos="0"/>
              </a:tabLst>
            </a:pPr>
            <a:r>
              <a:rPr b="1" lang="en" sz="4000" spc="-1" strike="noStrike">
                <a:solidFill>
                  <a:schemeClr val="dk1"/>
                </a:solidFill>
                <a:latin typeface="DM Sans"/>
                <a:ea typeface="DM Sans"/>
              </a:rPr>
              <a:t>Key findings from exploratory data analysis</a:t>
            </a:r>
            <a:endParaRPr b="0" lang="fr-FR" sz="4000" spc="-1" strike="noStrike">
              <a:solidFill>
                <a:schemeClr val="dk1"/>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Medical Conference Style Presentation by Slidesgo">
  <a:themeElements>
    <a:clrScheme name="Simple Light">
      <a:dk1>
        <a:srgbClr val="04289b"/>
      </a:dk1>
      <a:lt1>
        <a:srgbClr val="000000"/>
      </a:lt1>
      <a:dk2>
        <a:srgbClr val="ffffff"/>
      </a:dk2>
      <a:lt2>
        <a:srgbClr val="11437e"/>
      </a:lt2>
      <a:accent1>
        <a:srgbClr val="4d8ee0"/>
      </a:accent1>
      <a:accent2>
        <a:srgbClr val="e2e2e2"/>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Medical Conference Style Presentation by Slidesgo">
  <a:themeElements>
    <a:clrScheme name="Simple Light">
      <a:dk1>
        <a:srgbClr val="04289b"/>
      </a:dk1>
      <a:lt1>
        <a:srgbClr val="000000"/>
      </a:lt1>
      <a:dk2>
        <a:srgbClr val="ffffff"/>
      </a:dk2>
      <a:lt2>
        <a:srgbClr val="11437e"/>
      </a:lt2>
      <a:accent1>
        <a:srgbClr val="4d8ee0"/>
      </a:accent1>
      <a:accent2>
        <a:srgbClr val="e2e2e2"/>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Medical Conference Style Presentation by Slidesgo">
  <a:themeElements>
    <a:clrScheme name="Simple Light">
      <a:dk1>
        <a:srgbClr val="04289b"/>
      </a:dk1>
      <a:lt1>
        <a:srgbClr val="000000"/>
      </a:lt1>
      <a:dk2>
        <a:srgbClr val="ffffff"/>
      </a:dk2>
      <a:lt2>
        <a:srgbClr val="11437e"/>
      </a:lt2>
      <a:accent1>
        <a:srgbClr val="4d8ee0"/>
      </a:accent1>
      <a:accent2>
        <a:srgbClr val="e2e2e2"/>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Medical Conference Style Presentation by Slidesgo">
  <a:themeElements>
    <a:clrScheme name="Simple Light">
      <a:dk1>
        <a:srgbClr val="04289b"/>
      </a:dk1>
      <a:lt1>
        <a:srgbClr val="000000"/>
      </a:lt1>
      <a:dk2>
        <a:srgbClr val="ffffff"/>
      </a:dk2>
      <a:lt2>
        <a:srgbClr val="11437e"/>
      </a:lt2>
      <a:accent1>
        <a:srgbClr val="4d8ee0"/>
      </a:accent1>
      <a:accent2>
        <a:srgbClr val="e2e2e2"/>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3.xml><?xml version="1.0" encoding="utf-8"?>
<a:theme xmlns:a="http://schemas.openxmlformats.org/drawingml/2006/main" xmlns:r="http://schemas.openxmlformats.org/officeDocument/2006/relationships" name="Medical Conference Style Presentation by Slidesgo">
  <a:themeElements>
    <a:clrScheme name="Simple Light">
      <a:dk1>
        <a:srgbClr val="04289b"/>
      </a:dk1>
      <a:lt1>
        <a:srgbClr val="000000"/>
      </a:lt1>
      <a:dk2>
        <a:srgbClr val="ffffff"/>
      </a:dk2>
      <a:lt2>
        <a:srgbClr val="11437e"/>
      </a:lt2>
      <a:accent1>
        <a:srgbClr val="4d8ee0"/>
      </a:accent1>
      <a:accent2>
        <a:srgbClr val="e2e2e2"/>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4.xml><?xml version="1.0" encoding="utf-8"?>
<a:theme xmlns:a="http://schemas.openxmlformats.org/drawingml/2006/main" xmlns:r="http://schemas.openxmlformats.org/officeDocument/2006/relationships" name="Medical Conference Style Presentation by Slidesgo">
  <a:themeElements>
    <a:clrScheme name="Simple Light">
      <a:dk1>
        <a:srgbClr val="04289b"/>
      </a:dk1>
      <a:lt1>
        <a:srgbClr val="000000"/>
      </a:lt1>
      <a:dk2>
        <a:srgbClr val="ffffff"/>
      </a:dk2>
      <a:lt2>
        <a:srgbClr val="11437e"/>
      </a:lt2>
      <a:accent1>
        <a:srgbClr val="4d8ee0"/>
      </a:accent1>
      <a:accent2>
        <a:srgbClr val="e2e2e2"/>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5.xml><?xml version="1.0" encoding="utf-8"?>
<a:theme xmlns:a="http://schemas.openxmlformats.org/drawingml/2006/main" xmlns:r="http://schemas.openxmlformats.org/officeDocument/2006/relationships" name="Medical Conference Style Presentation by Slidesgo">
  <a:themeElements>
    <a:clrScheme name="Simple Light">
      <a:dk1>
        <a:srgbClr val="04289b"/>
      </a:dk1>
      <a:lt1>
        <a:srgbClr val="000000"/>
      </a:lt1>
      <a:dk2>
        <a:srgbClr val="ffffff"/>
      </a:dk2>
      <a:lt2>
        <a:srgbClr val="11437e"/>
      </a:lt2>
      <a:accent1>
        <a:srgbClr val="4d8ee0"/>
      </a:accent1>
      <a:accent2>
        <a:srgbClr val="e2e2e2"/>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6.xml><?xml version="1.0" encoding="utf-8"?>
<a:theme xmlns:a="http://schemas.openxmlformats.org/drawingml/2006/main" xmlns:r="http://schemas.openxmlformats.org/officeDocument/2006/relationships" name="Medical Conference Style Presentation by Slidesgo">
  <a:themeElements>
    <a:clrScheme name="Simple Light">
      <a:dk1>
        <a:srgbClr val="04289b"/>
      </a:dk1>
      <a:lt1>
        <a:srgbClr val="000000"/>
      </a:lt1>
      <a:dk2>
        <a:srgbClr val="ffffff"/>
      </a:dk2>
      <a:lt2>
        <a:srgbClr val="11437e"/>
      </a:lt2>
      <a:accent1>
        <a:srgbClr val="4d8ee0"/>
      </a:accent1>
      <a:accent2>
        <a:srgbClr val="e2e2e2"/>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7.xml><?xml version="1.0" encoding="utf-8"?>
<a:theme xmlns:a="http://schemas.openxmlformats.org/drawingml/2006/main" xmlns:r="http://schemas.openxmlformats.org/officeDocument/2006/relationships" name="Medical Conference Style Presentation by Slidesgo">
  <a:themeElements>
    <a:clrScheme name="Simple Light">
      <a:dk1>
        <a:srgbClr val="04289b"/>
      </a:dk1>
      <a:lt1>
        <a:srgbClr val="000000"/>
      </a:lt1>
      <a:dk2>
        <a:srgbClr val="ffffff"/>
      </a:dk2>
      <a:lt2>
        <a:srgbClr val="11437e"/>
      </a:lt2>
      <a:accent1>
        <a:srgbClr val="4d8ee0"/>
      </a:accent1>
      <a:accent2>
        <a:srgbClr val="e2e2e2"/>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8.xml><?xml version="1.0" encoding="utf-8"?>
<a:theme xmlns:a="http://schemas.openxmlformats.org/drawingml/2006/main" xmlns:r="http://schemas.openxmlformats.org/officeDocument/2006/relationships" name="Medical Conference Style Presentation by Slidesgo">
  <a:themeElements>
    <a:clrScheme name="Simple Light">
      <a:dk1>
        <a:srgbClr val="04289b"/>
      </a:dk1>
      <a:lt1>
        <a:srgbClr val="000000"/>
      </a:lt1>
      <a:dk2>
        <a:srgbClr val="ffffff"/>
      </a:dk2>
      <a:lt2>
        <a:srgbClr val="11437e"/>
      </a:lt2>
      <a:accent1>
        <a:srgbClr val="4d8ee0"/>
      </a:accent1>
      <a:accent2>
        <a:srgbClr val="e2e2e2"/>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9.xml><?xml version="1.0" encoding="utf-8"?>
<a:theme xmlns:a="http://schemas.openxmlformats.org/drawingml/2006/main" xmlns:r="http://schemas.openxmlformats.org/officeDocument/2006/relationships" name="Medical Conference Style Presentation by Slidesgo">
  <a:themeElements>
    <a:clrScheme name="Simple Light">
      <a:dk1>
        <a:srgbClr val="04289b"/>
      </a:dk1>
      <a:lt1>
        <a:srgbClr val="000000"/>
      </a:lt1>
      <a:dk2>
        <a:srgbClr val="ffffff"/>
      </a:dk2>
      <a:lt2>
        <a:srgbClr val="11437e"/>
      </a:lt2>
      <a:accent1>
        <a:srgbClr val="4d8ee0"/>
      </a:accent1>
      <a:accent2>
        <a:srgbClr val="e2e2e2"/>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Medical Conference Style Presentation by Slidesgo">
  <a:themeElements>
    <a:clrScheme name="Simple Light">
      <a:dk1>
        <a:srgbClr val="04289b"/>
      </a:dk1>
      <a:lt1>
        <a:srgbClr val="000000"/>
      </a:lt1>
      <a:dk2>
        <a:srgbClr val="ffffff"/>
      </a:dk2>
      <a:lt2>
        <a:srgbClr val="11437e"/>
      </a:lt2>
      <a:accent1>
        <a:srgbClr val="4d8ee0"/>
      </a:accent1>
      <a:accent2>
        <a:srgbClr val="e2e2e2"/>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0.xml><?xml version="1.0" encoding="utf-8"?>
<a:theme xmlns:a="http://schemas.openxmlformats.org/drawingml/2006/main" xmlns:r="http://schemas.openxmlformats.org/officeDocument/2006/relationships" name="Medical Conference Style Presentation by Slidesgo">
  <a:themeElements>
    <a:clrScheme name="Simple Light">
      <a:dk1>
        <a:srgbClr val="04289b"/>
      </a:dk1>
      <a:lt1>
        <a:srgbClr val="000000"/>
      </a:lt1>
      <a:dk2>
        <a:srgbClr val="ffffff"/>
      </a:dk2>
      <a:lt2>
        <a:srgbClr val="11437e"/>
      </a:lt2>
      <a:accent1>
        <a:srgbClr val="4d8ee0"/>
      </a:accent1>
      <a:accent2>
        <a:srgbClr val="e2e2e2"/>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1.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2.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Medical Conference Style Presentation by Slidesgo">
  <a:themeElements>
    <a:clrScheme name="Simple Light">
      <a:dk1>
        <a:srgbClr val="04289b"/>
      </a:dk1>
      <a:lt1>
        <a:srgbClr val="000000"/>
      </a:lt1>
      <a:dk2>
        <a:srgbClr val="ffffff"/>
      </a:dk2>
      <a:lt2>
        <a:srgbClr val="11437e"/>
      </a:lt2>
      <a:accent1>
        <a:srgbClr val="4d8ee0"/>
      </a:accent1>
      <a:accent2>
        <a:srgbClr val="e2e2e2"/>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Medical Conference Style Presentation by Slidesgo">
  <a:themeElements>
    <a:clrScheme name="Simple Light">
      <a:dk1>
        <a:srgbClr val="04289b"/>
      </a:dk1>
      <a:lt1>
        <a:srgbClr val="000000"/>
      </a:lt1>
      <a:dk2>
        <a:srgbClr val="ffffff"/>
      </a:dk2>
      <a:lt2>
        <a:srgbClr val="11437e"/>
      </a:lt2>
      <a:accent1>
        <a:srgbClr val="4d8ee0"/>
      </a:accent1>
      <a:accent2>
        <a:srgbClr val="e2e2e2"/>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Medical Conference Style Presentation by Slidesgo">
  <a:themeElements>
    <a:clrScheme name="Simple Light">
      <a:dk1>
        <a:srgbClr val="04289b"/>
      </a:dk1>
      <a:lt1>
        <a:srgbClr val="000000"/>
      </a:lt1>
      <a:dk2>
        <a:srgbClr val="ffffff"/>
      </a:dk2>
      <a:lt2>
        <a:srgbClr val="11437e"/>
      </a:lt2>
      <a:accent1>
        <a:srgbClr val="4d8ee0"/>
      </a:accent1>
      <a:accent2>
        <a:srgbClr val="e2e2e2"/>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Medical Conference Style Presentation by Slidesgo">
  <a:themeElements>
    <a:clrScheme name="Simple Light">
      <a:dk1>
        <a:srgbClr val="04289b"/>
      </a:dk1>
      <a:lt1>
        <a:srgbClr val="000000"/>
      </a:lt1>
      <a:dk2>
        <a:srgbClr val="ffffff"/>
      </a:dk2>
      <a:lt2>
        <a:srgbClr val="11437e"/>
      </a:lt2>
      <a:accent1>
        <a:srgbClr val="4d8ee0"/>
      </a:accent1>
      <a:accent2>
        <a:srgbClr val="e2e2e2"/>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Medical Conference Style Presentation by Slidesgo">
  <a:themeElements>
    <a:clrScheme name="Simple Light">
      <a:dk1>
        <a:srgbClr val="04289b"/>
      </a:dk1>
      <a:lt1>
        <a:srgbClr val="000000"/>
      </a:lt1>
      <a:dk2>
        <a:srgbClr val="ffffff"/>
      </a:dk2>
      <a:lt2>
        <a:srgbClr val="11437e"/>
      </a:lt2>
      <a:accent1>
        <a:srgbClr val="4d8ee0"/>
      </a:accent1>
      <a:accent2>
        <a:srgbClr val="e2e2e2"/>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Medical Conference Style Presentation by Slidesgo">
  <a:themeElements>
    <a:clrScheme name="Simple Light">
      <a:dk1>
        <a:srgbClr val="04289b"/>
      </a:dk1>
      <a:lt1>
        <a:srgbClr val="000000"/>
      </a:lt1>
      <a:dk2>
        <a:srgbClr val="ffffff"/>
      </a:dk2>
      <a:lt2>
        <a:srgbClr val="11437e"/>
      </a:lt2>
      <a:accent1>
        <a:srgbClr val="4d8ee0"/>
      </a:accent1>
      <a:accent2>
        <a:srgbClr val="e2e2e2"/>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Medical Conference Style Presentation by Slidesgo">
  <a:themeElements>
    <a:clrScheme name="Simple Light">
      <a:dk1>
        <a:srgbClr val="04289b"/>
      </a:dk1>
      <a:lt1>
        <a:srgbClr val="000000"/>
      </a:lt1>
      <a:dk2>
        <a:srgbClr val="ffffff"/>
      </a:dk2>
      <a:lt2>
        <a:srgbClr val="11437e"/>
      </a:lt2>
      <a:accent1>
        <a:srgbClr val="4d8ee0"/>
      </a:accent1>
      <a:accent2>
        <a:srgbClr val="e2e2e2"/>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LibreOffice/7.6.7.2$Linux_X86_64 LibreOffice_project/60$Build-2</Application>
  <AppVersion>15.0000</AppVersion>
  <Company>Microsoft Corporation</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2025-04-08T20:01:29Z</dcterms:created>
  <dc:creator>Unknown Creator</dc:creator>
  <dc:description/>
  <dc:language>en-US</dc:language>
  <cp:lastModifiedBy>Unknown Creator</cp:lastModifiedBy>
  <dcterms:modified xsi:type="dcterms:W3CDTF">2025-04-08T20:01:29Z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